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56" r:id="rId5"/>
    <p:sldId id="294" r:id="rId6"/>
    <p:sldId id="290" r:id="rId7"/>
    <p:sldId id="297" r:id="rId8"/>
    <p:sldId id="298" r:id="rId9"/>
    <p:sldId id="300" r:id="rId10"/>
    <p:sldId id="299" r:id="rId11"/>
    <p:sldId id="272" r:id="rId12"/>
    <p:sldId id="291" r:id="rId13"/>
    <p:sldId id="292" r:id="rId14"/>
    <p:sldId id="293" r:id="rId15"/>
    <p:sldId id="295"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466"/>
    <a:srgbClr val="F05B7D"/>
    <a:srgbClr val="F15A29"/>
    <a:srgbClr val="685135"/>
    <a:srgbClr val="1B75BC"/>
    <a:srgbClr val="FBB040"/>
    <a:srgbClr val="00943A"/>
    <a:srgbClr val="3E7090"/>
    <a:srgbClr val="BDA07D"/>
    <a:srgbClr val="F5F9F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103259-2D9B-4E6F-9E22-8BAF74C21D71}" v="39" dt="2024-10-30T19:52:42.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42" autoAdjust="0"/>
  </p:normalViewPr>
  <p:slideViewPr>
    <p:cSldViewPr snapToGrid="0">
      <p:cViewPr varScale="1">
        <p:scale>
          <a:sx n="107" d="100"/>
          <a:sy n="107" d="100"/>
        </p:scale>
        <p:origin x="612"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e Goldstein" userId="aca4b546-5f70-420f-9b7a-e3837bcce4f6" providerId="ADAL" clId="{7F103259-2D9B-4E6F-9E22-8BAF74C21D71}"/>
    <pc:docChg chg="undo redo custSel addSld delSld modSld sldOrd">
      <pc:chgData name="Stephane Goldstein" userId="aca4b546-5f70-420f-9b7a-e3837bcce4f6" providerId="ADAL" clId="{7F103259-2D9B-4E6F-9E22-8BAF74C21D71}" dt="2024-11-13T22:20:24.962" v="3193" actId="1076"/>
      <pc:docMkLst>
        <pc:docMk/>
      </pc:docMkLst>
      <pc:sldChg chg="addSp delSp modSp mod">
        <pc:chgData name="Stephane Goldstein" userId="aca4b546-5f70-420f-9b7a-e3837bcce4f6" providerId="ADAL" clId="{7F103259-2D9B-4E6F-9E22-8BAF74C21D71}" dt="2024-11-13T22:19:38.392" v="3190" actId="20577"/>
        <pc:sldMkLst>
          <pc:docMk/>
          <pc:sldMk cId="972569183" sldId="256"/>
        </pc:sldMkLst>
        <pc:spChg chg="mod">
          <ac:chgData name="Stephane Goldstein" userId="aca4b546-5f70-420f-9b7a-e3837bcce4f6" providerId="ADAL" clId="{7F103259-2D9B-4E6F-9E22-8BAF74C21D71}" dt="2024-11-13T22:19:38.392" v="3190" actId="20577"/>
          <ac:spMkLst>
            <pc:docMk/>
            <pc:sldMk cId="972569183" sldId="256"/>
            <ac:spMk id="9" creationId="{AFCB784F-29F9-4527-8402-08943CDA48B4}"/>
          </ac:spMkLst>
        </pc:spChg>
        <pc:picChg chg="del">
          <ac:chgData name="Stephane Goldstein" userId="aca4b546-5f70-420f-9b7a-e3837bcce4f6" providerId="ADAL" clId="{7F103259-2D9B-4E6F-9E22-8BAF74C21D71}" dt="2024-10-03T01:03:13.956" v="771" actId="478"/>
          <ac:picMkLst>
            <pc:docMk/>
            <pc:sldMk cId="972569183" sldId="256"/>
            <ac:picMk id="2" creationId="{43C9AE91-BEA6-4411-A02C-910D3E302134}"/>
          </ac:picMkLst>
        </pc:picChg>
        <pc:picChg chg="add mod ord">
          <ac:chgData name="Stephane Goldstein" userId="aca4b546-5f70-420f-9b7a-e3837bcce4f6" providerId="ADAL" clId="{7F103259-2D9B-4E6F-9E22-8BAF74C21D71}" dt="2024-10-03T01:06:19.614" v="779" actId="171"/>
          <ac:picMkLst>
            <pc:docMk/>
            <pc:sldMk cId="972569183" sldId="256"/>
            <ac:picMk id="4" creationId="{BAAA72CF-58BF-4E99-A3D6-BAD95327C85B}"/>
          </ac:picMkLst>
        </pc:picChg>
      </pc:sldChg>
      <pc:sldChg chg="modSp mod">
        <pc:chgData name="Stephane Goldstein" userId="aca4b546-5f70-420f-9b7a-e3837bcce4f6" providerId="ADAL" clId="{7F103259-2D9B-4E6F-9E22-8BAF74C21D71}" dt="2024-10-02T22:01:00.751" v="659" actId="20577"/>
        <pc:sldMkLst>
          <pc:docMk/>
          <pc:sldMk cId="2134003369" sldId="265"/>
        </pc:sldMkLst>
        <pc:spChg chg="mod">
          <ac:chgData name="Stephane Goldstein" userId="aca4b546-5f70-420f-9b7a-e3837bcce4f6" providerId="ADAL" clId="{7F103259-2D9B-4E6F-9E22-8BAF74C21D71}" dt="2024-10-02T22:01:00.751" v="659" actId="20577"/>
          <ac:spMkLst>
            <pc:docMk/>
            <pc:sldMk cId="2134003369" sldId="265"/>
            <ac:spMk id="10" creationId="{96493815-2B96-4CA9-8D15-F0EB9A1557C5}"/>
          </ac:spMkLst>
        </pc:spChg>
      </pc:sldChg>
      <pc:sldChg chg="modSp mod ord">
        <pc:chgData name="Stephane Goldstein" userId="aca4b546-5f70-420f-9b7a-e3837bcce4f6" providerId="ADAL" clId="{7F103259-2D9B-4E6F-9E22-8BAF74C21D71}" dt="2024-10-02T22:00:41.327" v="658" actId="1076"/>
        <pc:sldMkLst>
          <pc:docMk/>
          <pc:sldMk cId="4230926612" sldId="272"/>
        </pc:sldMkLst>
        <pc:spChg chg="mod">
          <ac:chgData name="Stephane Goldstein" userId="aca4b546-5f70-420f-9b7a-e3837bcce4f6" providerId="ADAL" clId="{7F103259-2D9B-4E6F-9E22-8BAF74C21D71}" dt="2024-10-02T22:00:41.327" v="658" actId="1076"/>
          <ac:spMkLst>
            <pc:docMk/>
            <pc:sldMk cId="4230926612" sldId="272"/>
            <ac:spMk id="10" creationId="{8A28BB05-B404-46DD-A17A-DBDD3B4A706E}"/>
          </ac:spMkLst>
        </pc:spChg>
        <pc:spChg chg="mod">
          <ac:chgData name="Stephane Goldstein" userId="aca4b546-5f70-420f-9b7a-e3837bcce4f6" providerId="ADAL" clId="{7F103259-2D9B-4E6F-9E22-8BAF74C21D71}" dt="2024-10-02T22:00:35.801" v="657" actId="1076"/>
          <ac:spMkLst>
            <pc:docMk/>
            <pc:sldMk cId="4230926612" sldId="272"/>
            <ac:spMk id="21" creationId="{B14B7998-8D4F-47C3-8AA0-77A3AAC0F0E9}"/>
          </ac:spMkLst>
        </pc:spChg>
      </pc:sldChg>
      <pc:sldChg chg="del">
        <pc:chgData name="Stephane Goldstein" userId="aca4b546-5f70-420f-9b7a-e3837bcce4f6" providerId="ADAL" clId="{7F103259-2D9B-4E6F-9E22-8BAF74C21D71}" dt="2024-10-02T21:59:48.206" v="648" actId="2696"/>
        <pc:sldMkLst>
          <pc:docMk/>
          <pc:sldMk cId="3950581981" sldId="273"/>
        </pc:sldMkLst>
      </pc:sldChg>
      <pc:sldChg chg="modSp mod">
        <pc:chgData name="Stephane Goldstein" userId="aca4b546-5f70-420f-9b7a-e3837bcce4f6" providerId="ADAL" clId="{7F103259-2D9B-4E6F-9E22-8BAF74C21D71}" dt="2024-10-28T16:55:21.607" v="2055" actId="1076"/>
        <pc:sldMkLst>
          <pc:docMk/>
          <pc:sldMk cId="716212909" sldId="290"/>
        </pc:sldMkLst>
        <pc:spChg chg="mod">
          <ac:chgData name="Stephane Goldstein" userId="aca4b546-5f70-420f-9b7a-e3837bcce4f6" providerId="ADAL" clId="{7F103259-2D9B-4E6F-9E22-8BAF74C21D71}" dt="2024-10-28T16:54:30.297" v="2047" actId="20577"/>
          <ac:spMkLst>
            <pc:docMk/>
            <pc:sldMk cId="716212909" sldId="290"/>
            <ac:spMk id="10" creationId="{2968B630-8889-4A9C-8137-570B899D070F}"/>
          </ac:spMkLst>
        </pc:spChg>
        <pc:spChg chg="mod">
          <ac:chgData name="Stephane Goldstein" userId="aca4b546-5f70-420f-9b7a-e3837bcce4f6" providerId="ADAL" clId="{7F103259-2D9B-4E6F-9E22-8BAF74C21D71}" dt="2024-10-28T16:55:21.607" v="2055" actId="1076"/>
          <ac:spMkLst>
            <pc:docMk/>
            <pc:sldMk cId="716212909" sldId="290"/>
            <ac:spMk id="18" creationId="{3B74C007-2C09-4AF9-8DCF-33743DE0AAD6}"/>
          </ac:spMkLst>
        </pc:spChg>
      </pc:sldChg>
      <pc:sldChg chg="modSp mod">
        <pc:chgData name="Stephane Goldstein" userId="aca4b546-5f70-420f-9b7a-e3837bcce4f6" providerId="ADAL" clId="{7F103259-2D9B-4E6F-9E22-8BAF74C21D71}" dt="2024-10-28T17:21:01.651" v="2849" actId="20577"/>
        <pc:sldMkLst>
          <pc:docMk/>
          <pc:sldMk cId="34525737" sldId="291"/>
        </pc:sldMkLst>
        <pc:spChg chg="mod">
          <ac:chgData name="Stephane Goldstein" userId="aca4b546-5f70-420f-9b7a-e3837bcce4f6" providerId="ADAL" clId="{7F103259-2D9B-4E6F-9E22-8BAF74C21D71}" dt="2024-10-02T22:20:44.171" v="768" actId="20577"/>
          <ac:spMkLst>
            <pc:docMk/>
            <pc:sldMk cId="34525737" sldId="291"/>
            <ac:spMk id="10" creationId="{2968B630-8889-4A9C-8137-570B899D070F}"/>
          </ac:spMkLst>
        </pc:spChg>
        <pc:spChg chg="mod">
          <ac:chgData name="Stephane Goldstein" userId="aca4b546-5f70-420f-9b7a-e3837bcce4f6" providerId="ADAL" clId="{7F103259-2D9B-4E6F-9E22-8BAF74C21D71}" dt="2024-10-28T17:21:01.651" v="2849" actId="20577"/>
          <ac:spMkLst>
            <pc:docMk/>
            <pc:sldMk cId="34525737" sldId="291"/>
            <ac:spMk id="18" creationId="{3B74C007-2C09-4AF9-8DCF-33743DE0AAD6}"/>
          </ac:spMkLst>
        </pc:spChg>
      </pc:sldChg>
      <pc:sldChg chg="modSp mod">
        <pc:chgData name="Stephane Goldstein" userId="aca4b546-5f70-420f-9b7a-e3837bcce4f6" providerId="ADAL" clId="{7F103259-2D9B-4E6F-9E22-8BAF74C21D71}" dt="2024-10-28T17:24:29.921" v="2868" actId="20577"/>
        <pc:sldMkLst>
          <pc:docMk/>
          <pc:sldMk cId="3390646252" sldId="293"/>
        </pc:sldMkLst>
        <pc:spChg chg="mod">
          <ac:chgData name="Stephane Goldstein" userId="aca4b546-5f70-420f-9b7a-e3837bcce4f6" providerId="ADAL" clId="{7F103259-2D9B-4E6F-9E22-8BAF74C21D71}" dt="2024-10-28T16:57:38.086" v="2103" actId="20577"/>
          <ac:spMkLst>
            <pc:docMk/>
            <pc:sldMk cId="3390646252" sldId="293"/>
            <ac:spMk id="10" creationId="{2968B630-8889-4A9C-8137-570B899D070F}"/>
          </ac:spMkLst>
        </pc:spChg>
        <pc:spChg chg="mod">
          <ac:chgData name="Stephane Goldstein" userId="aca4b546-5f70-420f-9b7a-e3837bcce4f6" providerId="ADAL" clId="{7F103259-2D9B-4E6F-9E22-8BAF74C21D71}" dt="2024-10-28T17:24:29.921" v="2868" actId="20577"/>
          <ac:spMkLst>
            <pc:docMk/>
            <pc:sldMk cId="3390646252" sldId="293"/>
            <ac:spMk id="18" creationId="{3B74C007-2C09-4AF9-8DCF-33743DE0AAD6}"/>
          </ac:spMkLst>
        </pc:spChg>
      </pc:sldChg>
      <pc:sldChg chg="addSp delSp modSp add mod ord">
        <pc:chgData name="Stephane Goldstein" userId="aca4b546-5f70-420f-9b7a-e3837bcce4f6" providerId="ADAL" clId="{7F103259-2D9B-4E6F-9E22-8BAF74C21D71}" dt="2024-11-13T22:20:24.962" v="3193" actId="1076"/>
        <pc:sldMkLst>
          <pc:docMk/>
          <pc:sldMk cId="1928418886" sldId="294"/>
        </pc:sldMkLst>
        <pc:spChg chg="mod">
          <ac:chgData name="Stephane Goldstein" userId="aca4b546-5f70-420f-9b7a-e3837bcce4f6" providerId="ADAL" clId="{7F103259-2D9B-4E6F-9E22-8BAF74C21D71}" dt="2024-11-13T22:20:24.962" v="3193" actId="1076"/>
          <ac:spMkLst>
            <pc:docMk/>
            <pc:sldMk cId="1928418886" sldId="294"/>
            <ac:spMk id="10" creationId="{2968B630-8889-4A9C-8137-570B899D070F}"/>
          </ac:spMkLst>
        </pc:spChg>
        <pc:spChg chg="add mod">
          <ac:chgData name="Stephane Goldstein" userId="aca4b546-5f70-420f-9b7a-e3837bcce4f6" providerId="ADAL" clId="{7F103259-2D9B-4E6F-9E22-8BAF74C21D71}" dt="2024-10-03T14:40:01.529" v="1036" actId="571"/>
          <ac:spMkLst>
            <pc:docMk/>
            <pc:sldMk cId="1928418886" sldId="294"/>
            <ac:spMk id="11" creationId="{FC085F9E-40E3-4235-8920-C206EF597408}"/>
          </ac:spMkLst>
        </pc:spChg>
        <pc:spChg chg="add del mod">
          <ac:chgData name="Stephane Goldstein" userId="aca4b546-5f70-420f-9b7a-e3837bcce4f6" providerId="ADAL" clId="{7F103259-2D9B-4E6F-9E22-8BAF74C21D71}" dt="2024-11-13T22:20:22.278" v="3192" actId="1076"/>
          <ac:spMkLst>
            <pc:docMk/>
            <pc:sldMk cId="1928418886" sldId="294"/>
            <ac:spMk id="18" creationId="{3B74C007-2C09-4AF9-8DCF-33743DE0AAD6}"/>
          </ac:spMkLst>
        </pc:spChg>
      </pc:sldChg>
      <pc:sldChg chg="addSp delSp modSp add mod ord">
        <pc:chgData name="Stephane Goldstein" userId="aca4b546-5f70-420f-9b7a-e3837bcce4f6" providerId="ADAL" clId="{7F103259-2D9B-4E6F-9E22-8BAF74C21D71}" dt="2024-10-28T17:44:03.210" v="2985" actId="14100"/>
        <pc:sldMkLst>
          <pc:docMk/>
          <pc:sldMk cId="3051903815" sldId="295"/>
        </pc:sldMkLst>
        <pc:spChg chg="mod">
          <ac:chgData name="Stephane Goldstein" userId="aca4b546-5f70-420f-9b7a-e3837bcce4f6" providerId="ADAL" clId="{7F103259-2D9B-4E6F-9E22-8BAF74C21D71}" dt="2024-10-28T16:40:08.949" v="1669" actId="1076"/>
          <ac:spMkLst>
            <pc:docMk/>
            <pc:sldMk cId="3051903815" sldId="295"/>
            <ac:spMk id="10" creationId="{2968B630-8889-4A9C-8137-570B899D070F}"/>
          </ac:spMkLst>
        </pc:spChg>
        <pc:spChg chg="mod">
          <ac:chgData name="Stephane Goldstein" userId="aca4b546-5f70-420f-9b7a-e3837bcce4f6" providerId="ADAL" clId="{7F103259-2D9B-4E6F-9E22-8BAF74C21D71}" dt="2024-10-28T16:40:03.342" v="1668" actId="1076"/>
          <ac:spMkLst>
            <pc:docMk/>
            <pc:sldMk cId="3051903815" sldId="295"/>
            <ac:spMk id="18" creationId="{3B74C007-2C09-4AF9-8DCF-33743DE0AAD6}"/>
          </ac:spMkLst>
        </pc:spChg>
        <pc:spChg chg="add del mod">
          <ac:chgData name="Stephane Goldstein" userId="aca4b546-5f70-420f-9b7a-e3837bcce4f6" providerId="ADAL" clId="{7F103259-2D9B-4E6F-9E22-8BAF74C21D71}" dt="2024-10-28T16:42:18.411" v="1685" actId="478"/>
          <ac:spMkLst>
            <pc:docMk/>
            <pc:sldMk cId="3051903815" sldId="295"/>
            <ac:spMk id="20" creationId="{1FC6529F-892C-4EEE-83D2-164752183304}"/>
          </ac:spMkLst>
        </pc:spChg>
        <pc:spChg chg="add mod">
          <ac:chgData name="Stephane Goldstein" userId="aca4b546-5f70-420f-9b7a-e3837bcce4f6" providerId="ADAL" clId="{7F103259-2D9B-4E6F-9E22-8BAF74C21D71}" dt="2024-10-28T17:44:03.210" v="2985" actId="14100"/>
          <ac:spMkLst>
            <pc:docMk/>
            <pc:sldMk cId="3051903815" sldId="295"/>
            <ac:spMk id="21" creationId="{7CB0CE92-9E15-4D63-8173-008844B8A50E}"/>
          </ac:spMkLst>
        </pc:spChg>
        <pc:picChg chg="add mod">
          <ac:chgData name="Stephane Goldstein" userId="aca4b546-5f70-420f-9b7a-e3837bcce4f6" providerId="ADAL" clId="{7F103259-2D9B-4E6F-9E22-8BAF74C21D71}" dt="2024-10-28T16:41:21.043" v="1679" actId="1076"/>
          <ac:picMkLst>
            <pc:docMk/>
            <pc:sldMk cId="3051903815" sldId="295"/>
            <ac:picMk id="1026" creationId="{2066CA96-2CD3-4A7E-B856-C6585B13A0CC}"/>
          </ac:picMkLst>
        </pc:picChg>
        <pc:picChg chg="add mod">
          <ac:chgData name="Stephane Goldstein" userId="aca4b546-5f70-420f-9b7a-e3837bcce4f6" providerId="ADAL" clId="{7F103259-2D9B-4E6F-9E22-8BAF74C21D71}" dt="2024-10-28T16:40:56.524" v="1677" actId="14100"/>
          <ac:picMkLst>
            <pc:docMk/>
            <pc:sldMk cId="3051903815" sldId="295"/>
            <ac:picMk id="1028" creationId="{26DEFE63-0200-4469-8436-501A90BACB82}"/>
          </ac:picMkLst>
        </pc:picChg>
      </pc:sldChg>
      <pc:sldChg chg="modSp add del mod ord">
        <pc:chgData name="Stephane Goldstein" userId="aca4b546-5f70-420f-9b7a-e3837bcce4f6" providerId="ADAL" clId="{7F103259-2D9B-4E6F-9E22-8BAF74C21D71}" dt="2024-10-30T17:57:31.987" v="2986" actId="2696"/>
        <pc:sldMkLst>
          <pc:docMk/>
          <pc:sldMk cId="1743765338" sldId="296"/>
        </pc:sldMkLst>
        <pc:spChg chg="mod">
          <ac:chgData name="Stephane Goldstein" userId="aca4b546-5f70-420f-9b7a-e3837bcce4f6" providerId="ADAL" clId="{7F103259-2D9B-4E6F-9E22-8BAF74C21D71}" dt="2024-10-28T16:46:06.452" v="1941" actId="1076"/>
          <ac:spMkLst>
            <pc:docMk/>
            <pc:sldMk cId="1743765338" sldId="296"/>
            <ac:spMk id="10" creationId="{2968B630-8889-4A9C-8137-570B899D070F}"/>
          </ac:spMkLst>
        </pc:spChg>
        <pc:spChg chg="mod">
          <ac:chgData name="Stephane Goldstein" userId="aca4b546-5f70-420f-9b7a-e3837bcce4f6" providerId="ADAL" clId="{7F103259-2D9B-4E6F-9E22-8BAF74C21D71}" dt="2024-10-28T16:46:03.204" v="1940" actId="1076"/>
          <ac:spMkLst>
            <pc:docMk/>
            <pc:sldMk cId="1743765338" sldId="296"/>
            <ac:spMk id="18" creationId="{3B74C007-2C09-4AF9-8DCF-33743DE0AAD6}"/>
          </ac:spMkLst>
        </pc:spChg>
      </pc:sldChg>
      <pc:sldChg chg="delSp modSp add mod">
        <pc:chgData name="Stephane Goldstein" userId="aca4b546-5f70-420f-9b7a-e3837bcce4f6" providerId="ADAL" clId="{7F103259-2D9B-4E6F-9E22-8BAF74C21D71}" dt="2024-10-28T17:23:23.346" v="2867" actId="20577"/>
        <pc:sldMkLst>
          <pc:docMk/>
          <pc:sldMk cId="2581780530" sldId="297"/>
        </pc:sldMkLst>
        <pc:spChg chg="mod">
          <ac:chgData name="Stephane Goldstein" userId="aca4b546-5f70-420f-9b7a-e3837bcce4f6" providerId="ADAL" clId="{7F103259-2D9B-4E6F-9E22-8BAF74C21D71}" dt="2024-10-28T17:00:13.344" v="2271" actId="1076"/>
          <ac:spMkLst>
            <pc:docMk/>
            <pc:sldMk cId="2581780530" sldId="297"/>
            <ac:spMk id="10" creationId="{2968B630-8889-4A9C-8137-570B899D070F}"/>
          </ac:spMkLst>
        </pc:spChg>
        <pc:spChg chg="mod">
          <ac:chgData name="Stephane Goldstein" userId="aca4b546-5f70-420f-9b7a-e3837bcce4f6" providerId="ADAL" clId="{7F103259-2D9B-4E6F-9E22-8BAF74C21D71}" dt="2024-10-28T17:23:23.346" v="2867" actId="20577"/>
          <ac:spMkLst>
            <pc:docMk/>
            <pc:sldMk cId="2581780530" sldId="297"/>
            <ac:spMk id="18" creationId="{3B74C007-2C09-4AF9-8DCF-33743DE0AAD6}"/>
          </ac:spMkLst>
        </pc:spChg>
        <pc:picChg chg="del">
          <ac:chgData name="Stephane Goldstein" userId="aca4b546-5f70-420f-9b7a-e3837bcce4f6" providerId="ADAL" clId="{7F103259-2D9B-4E6F-9E22-8BAF74C21D71}" dt="2024-10-28T17:00:05.859" v="2270" actId="478"/>
          <ac:picMkLst>
            <pc:docMk/>
            <pc:sldMk cId="2581780530" sldId="297"/>
            <ac:picMk id="2" creationId="{326F95BD-508C-4FFA-8283-7AFCDCD06A76}"/>
          </ac:picMkLst>
        </pc:picChg>
      </pc:sldChg>
      <pc:sldChg chg="addSp delSp modSp add mod">
        <pc:chgData name="Stephane Goldstein" userId="aca4b546-5f70-420f-9b7a-e3837bcce4f6" providerId="ADAL" clId="{7F103259-2D9B-4E6F-9E22-8BAF74C21D71}" dt="2024-10-28T17:30:51.124" v="2982" actId="1076"/>
        <pc:sldMkLst>
          <pc:docMk/>
          <pc:sldMk cId="1708569836" sldId="298"/>
        </pc:sldMkLst>
        <pc:spChg chg="mod">
          <ac:chgData name="Stephane Goldstein" userId="aca4b546-5f70-420f-9b7a-e3837bcce4f6" providerId="ADAL" clId="{7F103259-2D9B-4E6F-9E22-8BAF74C21D71}" dt="2024-10-28T17:30:46.206" v="2981" actId="1076"/>
          <ac:spMkLst>
            <pc:docMk/>
            <pc:sldMk cId="1708569836" sldId="298"/>
            <ac:spMk id="10" creationId="{2968B630-8889-4A9C-8137-570B899D070F}"/>
          </ac:spMkLst>
        </pc:spChg>
        <pc:spChg chg="del">
          <ac:chgData name="Stephane Goldstein" userId="aca4b546-5f70-420f-9b7a-e3837bcce4f6" providerId="ADAL" clId="{7F103259-2D9B-4E6F-9E22-8BAF74C21D71}" dt="2024-10-28T17:27:38.789" v="2950" actId="478"/>
          <ac:spMkLst>
            <pc:docMk/>
            <pc:sldMk cId="1708569836" sldId="298"/>
            <ac:spMk id="18" creationId="{3B74C007-2C09-4AF9-8DCF-33743DE0AAD6}"/>
          </ac:spMkLst>
        </pc:spChg>
        <pc:graphicFrameChg chg="add mod modGraphic">
          <ac:chgData name="Stephane Goldstein" userId="aca4b546-5f70-420f-9b7a-e3837bcce4f6" providerId="ADAL" clId="{7F103259-2D9B-4E6F-9E22-8BAF74C21D71}" dt="2024-10-28T17:29:26.839" v="2962" actId="1076"/>
          <ac:graphicFrameMkLst>
            <pc:docMk/>
            <pc:sldMk cId="1708569836" sldId="298"/>
            <ac:graphicFrameMk id="11" creationId="{4BB65F5E-38E8-46E8-96A5-3B0056D01376}"/>
          </ac:graphicFrameMkLst>
        </pc:graphicFrameChg>
        <pc:picChg chg="del">
          <ac:chgData name="Stephane Goldstein" userId="aca4b546-5f70-420f-9b7a-e3837bcce4f6" providerId="ADAL" clId="{7F103259-2D9B-4E6F-9E22-8BAF74C21D71}" dt="2024-10-28T17:28:50.810" v="2958" actId="478"/>
          <ac:picMkLst>
            <pc:docMk/>
            <pc:sldMk cId="1708569836" sldId="298"/>
            <ac:picMk id="19" creationId="{521AE49D-F8CF-4A1D-A101-F3A6CE15D268}"/>
          </ac:picMkLst>
        </pc:picChg>
        <pc:picChg chg="add mod">
          <ac:chgData name="Stephane Goldstein" userId="aca4b546-5f70-420f-9b7a-e3837bcce4f6" providerId="ADAL" clId="{7F103259-2D9B-4E6F-9E22-8BAF74C21D71}" dt="2024-10-28T17:30:51.124" v="2982" actId="1076"/>
          <ac:picMkLst>
            <pc:docMk/>
            <pc:sldMk cId="1708569836" sldId="298"/>
            <ac:picMk id="20" creationId="{0F4B01AF-E496-413C-9E04-8325C20E2922}"/>
          </ac:picMkLst>
        </pc:picChg>
      </pc:sldChg>
      <pc:sldChg chg="addSp modSp add mod ord">
        <pc:chgData name="Stephane Goldstein" userId="aca4b546-5f70-420f-9b7a-e3837bcce4f6" providerId="ADAL" clId="{7F103259-2D9B-4E6F-9E22-8BAF74C21D71}" dt="2024-10-30T19:53:15.490" v="3176"/>
        <pc:sldMkLst>
          <pc:docMk/>
          <pc:sldMk cId="3622826330" sldId="299"/>
        </pc:sldMkLst>
        <pc:spChg chg="mod">
          <ac:chgData name="Stephane Goldstein" userId="aca4b546-5f70-420f-9b7a-e3837bcce4f6" providerId="ADAL" clId="{7F103259-2D9B-4E6F-9E22-8BAF74C21D71}" dt="2024-10-30T19:49:52.666" v="3163" actId="1076"/>
          <ac:spMkLst>
            <pc:docMk/>
            <pc:sldMk cId="3622826330" sldId="299"/>
            <ac:spMk id="10" creationId="{2968B630-8889-4A9C-8137-570B899D070F}"/>
          </ac:spMkLst>
        </pc:spChg>
        <pc:spChg chg="mod">
          <ac:chgData name="Stephane Goldstein" userId="aca4b546-5f70-420f-9b7a-e3837bcce4f6" providerId="ADAL" clId="{7F103259-2D9B-4E6F-9E22-8BAF74C21D71}" dt="2024-10-30T19:51:31.029" v="3170" actId="20577"/>
          <ac:spMkLst>
            <pc:docMk/>
            <pc:sldMk cId="3622826330" sldId="299"/>
            <ac:spMk id="18" creationId="{3B74C007-2C09-4AF9-8DCF-33743DE0AAD6}"/>
          </ac:spMkLst>
        </pc:spChg>
        <pc:picChg chg="add mod">
          <ac:chgData name="Stephane Goldstein" userId="aca4b546-5f70-420f-9b7a-e3837bcce4f6" providerId="ADAL" clId="{7F103259-2D9B-4E6F-9E22-8BAF74C21D71}" dt="2024-10-30T19:49:45.227" v="3162" actId="1076"/>
          <ac:picMkLst>
            <pc:docMk/>
            <pc:sldMk cId="3622826330" sldId="299"/>
            <ac:picMk id="1026" creationId="{9ABB2845-FC6A-480C-B20B-95D4FDD8230F}"/>
          </ac:picMkLst>
        </pc:picChg>
      </pc:sldChg>
      <pc:sldChg chg="addSp modSp add mod ord">
        <pc:chgData name="Stephane Goldstein" userId="aca4b546-5f70-420f-9b7a-e3837bcce4f6" providerId="ADAL" clId="{7F103259-2D9B-4E6F-9E22-8BAF74C21D71}" dt="2024-10-30T19:53:19.121" v="3178"/>
        <pc:sldMkLst>
          <pc:docMk/>
          <pc:sldMk cId="2290462971" sldId="300"/>
        </pc:sldMkLst>
        <pc:spChg chg="mod">
          <ac:chgData name="Stephane Goldstein" userId="aca4b546-5f70-420f-9b7a-e3837bcce4f6" providerId="ADAL" clId="{7F103259-2D9B-4E6F-9E22-8BAF74C21D71}" dt="2024-10-30T19:35:57.239" v="2995" actId="20577"/>
          <ac:spMkLst>
            <pc:docMk/>
            <pc:sldMk cId="2290462971" sldId="300"/>
            <ac:spMk id="10" creationId="{2968B630-8889-4A9C-8137-570B899D070F}"/>
          </ac:spMkLst>
        </pc:spChg>
        <pc:spChg chg="mod">
          <ac:chgData name="Stephane Goldstein" userId="aca4b546-5f70-420f-9b7a-e3837bcce4f6" providerId="ADAL" clId="{7F103259-2D9B-4E6F-9E22-8BAF74C21D71}" dt="2024-10-30T19:52:06.145" v="3172" actId="20577"/>
          <ac:spMkLst>
            <pc:docMk/>
            <pc:sldMk cId="2290462971" sldId="300"/>
            <ac:spMk id="18" creationId="{3B74C007-2C09-4AF9-8DCF-33743DE0AAD6}"/>
          </ac:spMkLst>
        </pc:spChg>
        <pc:picChg chg="add mod">
          <ac:chgData name="Stephane Goldstein" userId="aca4b546-5f70-420f-9b7a-e3837bcce4f6" providerId="ADAL" clId="{7F103259-2D9B-4E6F-9E22-8BAF74C21D71}" dt="2024-10-30T19:52:42.894" v="3174" actId="1076"/>
          <ac:picMkLst>
            <pc:docMk/>
            <pc:sldMk cId="2290462971" sldId="300"/>
            <ac:picMk id="2050" creationId="{275E035D-DEE0-4266-9533-489F5A7BEBF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F03AE-1CC2-475F-B909-50970E9699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B63C45E-73BA-4C86-A24F-A5006B4E7B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7A4CE-17BB-4BB2-AC7B-97495293E2AC}" type="datetimeFigureOut">
              <a:rPr lang="en-US" smtClean="0"/>
              <a:t>11/13/2024</a:t>
            </a:fld>
            <a:endParaRPr lang="en-US" dirty="0"/>
          </a:p>
        </p:txBody>
      </p:sp>
      <p:sp>
        <p:nvSpPr>
          <p:cNvPr id="4" name="Footer Placeholder 3">
            <a:extLst>
              <a:ext uri="{FF2B5EF4-FFF2-40B4-BE49-F238E27FC236}">
                <a16:creationId xmlns:a16="http://schemas.microsoft.com/office/drawing/2014/main" id="{D71DB874-DF6A-4AFA-8055-4AD7EE4CE3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77078F-04CB-4625-B536-5BCAA2EC6C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EF92D-82DD-4142-BCE8-036B91487D2E}" type="slidenum">
              <a:rPr lang="en-US" smtClean="0"/>
              <a:t>‹#›</a:t>
            </a:fld>
            <a:endParaRPr lang="en-US" dirty="0"/>
          </a:p>
        </p:txBody>
      </p:sp>
    </p:spTree>
    <p:extLst>
      <p:ext uri="{BB962C8B-B14F-4D97-AF65-F5344CB8AC3E}">
        <p14:creationId xmlns:p14="http://schemas.microsoft.com/office/powerpoint/2010/main" val="757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C8F5-2FDA-4718-81AA-24F4816BBD56}" type="datetimeFigureOut">
              <a:rPr lang="en-US" smtClean="0"/>
              <a:t>11/13/2024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EC616-C518-4358-9496-6C33B2F5FA56}" type="slidenum">
              <a:rPr lang="en-US" smtClean="0"/>
              <a:t>‹#›</a:t>
            </a:fld>
            <a:endParaRPr lang="en-US" dirty="0"/>
          </a:p>
        </p:txBody>
      </p:sp>
    </p:spTree>
    <p:extLst>
      <p:ext uri="{BB962C8B-B14F-4D97-AF65-F5344CB8AC3E}">
        <p14:creationId xmlns:p14="http://schemas.microsoft.com/office/powerpoint/2010/main" val="17323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8EC616-C518-4358-9496-6C33B2F5FA56}" type="slidenum">
              <a:rPr lang="en-US" smtClean="0"/>
              <a:t>1</a:t>
            </a:fld>
            <a:endParaRPr lang="en-US" dirty="0"/>
          </a:p>
        </p:txBody>
      </p:sp>
    </p:spTree>
    <p:extLst>
      <p:ext uri="{BB962C8B-B14F-4D97-AF65-F5344CB8AC3E}">
        <p14:creationId xmlns:p14="http://schemas.microsoft.com/office/powerpoint/2010/main" val="260713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8EC616-C518-4358-9496-6C33B2F5FA56}" type="slidenum">
              <a:rPr lang="en-US" smtClean="0"/>
              <a:t>10</a:t>
            </a:fld>
            <a:endParaRPr lang="en-US" dirty="0"/>
          </a:p>
        </p:txBody>
      </p:sp>
    </p:spTree>
    <p:extLst>
      <p:ext uri="{BB962C8B-B14F-4D97-AF65-F5344CB8AC3E}">
        <p14:creationId xmlns:p14="http://schemas.microsoft.com/office/powerpoint/2010/main" val="2878580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8EC616-C518-4358-9496-6C33B2F5FA56}" type="slidenum">
              <a:rPr lang="en-US" smtClean="0"/>
              <a:t>11</a:t>
            </a:fld>
            <a:endParaRPr lang="en-US" dirty="0"/>
          </a:p>
        </p:txBody>
      </p:sp>
    </p:spTree>
    <p:extLst>
      <p:ext uri="{BB962C8B-B14F-4D97-AF65-F5344CB8AC3E}">
        <p14:creationId xmlns:p14="http://schemas.microsoft.com/office/powerpoint/2010/main" val="828897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8EC616-C518-4358-9496-6C33B2F5FA56}" type="slidenum">
              <a:rPr lang="en-US" smtClean="0"/>
              <a:t>12</a:t>
            </a:fld>
            <a:endParaRPr lang="en-US" dirty="0"/>
          </a:p>
        </p:txBody>
      </p:sp>
    </p:spTree>
    <p:extLst>
      <p:ext uri="{BB962C8B-B14F-4D97-AF65-F5344CB8AC3E}">
        <p14:creationId xmlns:p14="http://schemas.microsoft.com/office/powerpoint/2010/main" val="268646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8EC616-C518-4358-9496-6C33B2F5FA56}" type="slidenum">
              <a:rPr lang="en-US" smtClean="0"/>
              <a:t>2</a:t>
            </a:fld>
            <a:endParaRPr lang="en-US" dirty="0"/>
          </a:p>
        </p:txBody>
      </p:sp>
    </p:spTree>
    <p:extLst>
      <p:ext uri="{BB962C8B-B14F-4D97-AF65-F5344CB8AC3E}">
        <p14:creationId xmlns:p14="http://schemas.microsoft.com/office/powerpoint/2010/main" val="305790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8EC616-C518-4358-9496-6C33B2F5FA56}" type="slidenum">
              <a:rPr lang="en-US" smtClean="0"/>
              <a:t>3</a:t>
            </a:fld>
            <a:endParaRPr lang="en-US" dirty="0"/>
          </a:p>
        </p:txBody>
      </p:sp>
    </p:spTree>
    <p:extLst>
      <p:ext uri="{BB962C8B-B14F-4D97-AF65-F5344CB8AC3E}">
        <p14:creationId xmlns:p14="http://schemas.microsoft.com/office/powerpoint/2010/main" val="1136849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8EC616-C518-4358-9496-6C33B2F5FA56}" type="slidenum">
              <a:rPr lang="en-US" smtClean="0"/>
              <a:t>4</a:t>
            </a:fld>
            <a:endParaRPr lang="en-US" dirty="0"/>
          </a:p>
        </p:txBody>
      </p:sp>
    </p:spTree>
    <p:extLst>
      <p:ext uri="{BB962C8B-B14F-4D97-AF65-F5344CB8AC3E}">
        <p14:creationId xmlns:p14="http://schemas.microsoft.com/office/powerpoint/2010/main" val="419548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8EC616-C518-4358-9496-6C33B2F5FA56}" type="slidenum">
              <a:rPr lang="en-US" smtClean="0"/>
              <a:t>5</a:t>
            </a:fld>
            <a:endParaRPr lang="en-US" dirty="0"/>
          </a:p>
        </p:txBody>
      </p:sp>
    </p:spTree>
    <p:extLst>
      <p:ext uri="{BB962C8B-B14F-4D97-AF65-F5344CB8AC3E}">
        <p14:creationId xmlns:p14="http://schemas.microsoft.com/office/powerpoint/2010/main" val="336553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8EC616-C518-4358-9496-6C33B2F5FA56}" type="slidenum">
              <a:rPr lang="en-US" smtClean="0"/>
              <a:t>6</a:t>
            </a:fld>
            <a:endParaRPr lang="en-US" dirty="0"/>
          </a:p>
        </p:txBody>
      </p:sp>
    </p:spTree>
    <p:extLst>
      <p:ext uri="{BB962C8B-B14F-4D97-AF65-F5344CB8AC3E}">
        <p14:creationId xmlns:p14="http://schemas.microsoft.com/office/powerpoint/2010/main" val="1458924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8EC616-C518-4358-9496-6C33B2F5FA56}" type="slidenum">
              <a:rPr lang="en-US" smtClean="0"/>
              <a:t>7</a:t>
            </a:fld>
            <a:endParaRPr lang="en-US" dirty="0"/>
          </a:p>
        </p:txBody>
      </p:sp>
    </p:spTree>
    <p:extLst>
      <p:ext uri="{BB962C8B-B14F-4D97-AF65-F5344CB8AC3E}">
        <p14:creationId xmlns:p14="http://schemas.microsoft.com/office/powerpoint/2010/main" val="1664920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8EC616-C518-4358-9496-6C33B2F5FA56}" type="slidenum">
              <a:rPr lang="en-US" smtClean="0"/>
              <a:t>8</a:t>
            </a:fld>
            <a:endParaRPr lang="en-US" dirty="0"/>
          </a:p>
        </p:txBody>
      </p:sp>
    </p:spTree>
    <p:extLst>
      <p:ext uri="{BB962C8B-B14F-4D97-AF65-F5344CB8AC3E}">
        <p14:creationId xmlns:p14="http://schemas.microsoft.com/office/powerpoint/2010/main" val="572351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8EC616-C518-4358-9496-6C33B2F5FA56}" type="slidenum">
              <a:rPr lang="en-US" smtClean="0"/>
              <a:t>9</a:t>
            </a:fld>
            <a:endParaRPr lang="en-US" dirty="0"/>
          </a:p>
        </p:txBody>
      </p:sp>
    </p:spTree>
    <p:extLst>
      <p:ext uri="{BB962C8B-B14F-4D97-AF65-F5344CB8AC3E}">
        <p14:creationId xmlns:p14="http://schemas.microsoft.com/office/powerpoint/2010/main" val="2289461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651769" y="2683895"/>
            <a:ext cx="5278514" cy="2862225"/>
          </a:xfrm>
          <a:prstGeom prst="rect">
            <a:avLst/>
          </a:prstGeom>
        </p:spPr>
        <p:txBody>
          <a:bodyPr anchor="b"/>
          <a:lstStyle>
            <a:lvl1pPr>
              <a:lnSpc>
                <a:spcPct val="100000"/>
              </a:lnSpc>
              <a:defRPr sz="5000" cap="all" spc="200" baseline="0"/>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685636" y="5568698"/>
            <a:ext cx="5278514" cy="618142"/>
          </a:xfrm>
          <a:prstGeom prst="rect">
            <a:avLst/>
          </a:prstGeom>
        </p:spPr>
        <p:txBody>
          <a:bodyPr anchor="t"/>
          <a:lstStyle>
            <a:lvl1pPr marL="0" indent="0">
              <a:buNone/>
              <a:defRPr sz="2000" b="0" i="0" spc="2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8143875" y="947737"/>
            <a:ext cx="4048124" cy="4962525"/>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212780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duct Launch">
    <p:bg>
      <p:bgPr>
        <a:solidFill>
          <a:schemeClr val="bg1">
            <a:alpha val="3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101351-79F8-4AD7-A22B-E7AFB1C69970}"/>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09A49BC-8099-40DE-8210-5A1CBAA423D4}"/>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13" name="Rectangle 12">
            <a:extLst>
              <a:ext uri="{FF2B5EF4-FFF2-40B4-BE49-F238E27FC236}">
                <a16:creationId xmlns:a16="http://schemas.microsoft.com/office/drawing/2014/main" id="{45B7BBE6-4278-4E33-9044-72A2E0C0E403}"/>
              </a:ext>
              <a:ext uri="{C183D7F6-B498-43B3-948B-1728B52AA6E4}">
                <adec:decorative xmlns:adec="http://schemas.microsoft.com/office/drawing/2017/decorative" val="1"/>
              </a:ext>
            </a:extLst>
          </p:cNvPr>
          <p:cNvSpPr/>
          <p:nvPr userDrawn="1"/>
        </p:nvSpPr>
        <p:spPr>
          <a:xfrm>
            <a:off x="608564" y="1585733"/>
            <a:ext cx="2065188" cy="3995918"/>
          </a:xfrm>
          <a:prstGeom prst="rect">
            <a:avLst/>
          </a:prstGeom>
          <a:solidFill>
            <a:srgbClr val="3E7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00E549E-0E7C-4599-B51C-97AA7E525CD2}"/>
              </a:ext>
              <a:ext uri="{C183D7F6-B498-43B3-948B-1728B52AA6E4}">
                <adec:decorative xmlns:adec="http://schemas.microsoft.com/office/drawing/2017/decorative" val="1"/>
              </a:ext>
            </a:extLst>
          </p:cNvPr>
          <p:cNvSpPr/>
          <p:nvPr userDrawn="1"/>
        </p:nvSpPr>
        <p:spPr>
          <a:xfrm>
            <a:off x="2832832" y="1585733"/>
            <a:ext cx="2065188" cy="3995918"/>
          </a:xfrm>
          <a:prstGeom prst="rect">
            <a:avLst/>
          </a:prstGeom>
          <a:solidFill>
            <a:srgbClr val="93A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F7C507F-AD4D-47B6-88C3-C1D0154FB7F2}"/>
              </a:ext>
              <a:ext uri="{C183D7F6-B498-43B3-948B-1728B52AA6E4}">
                <adec:decorative xmlns:adec="http://schemas.microsoft.com/office/drawing/2017/decorative" val="1"/>
              </a:ext>
            </a:extLst>
          </p:cNvPr>
          <p:cNvSpPr/>
          <p:nvPr userDrawn="1"/>
        </p:nvSpPr>
        <p:spPr>
          <a:xfrm>
            <a:off x="5063405" y="1585733"/>
            <a:ext cx="2065188" cy="3995918"/>
          </a:xfrm>
          <a:prstGeom prst="rect">
            <a:avLst/>
          </a:prstGeom>
          <a:solidFill>
            <a:srgbClr val="6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A0266B1-BBD1-44C0-8D4C-4E651D320B77}"/>
              </a:ext>
              <a:ext uri="{C183D7F6-B498-43B3-948B-1728B52AA6E4}">
                <adec:decorative xmlns:adec="http://schemas.microsoft.com/office/drawing/2017/decorative" val="1"/>
              </a:ext>
            </a:extLst>
          </p:cNvPr>
          <p:cNvSpPr/>
          <p:nvPr userDrawn="1"/>
        </p:nvSpPr>
        <p:spPr>
          <a:xfrm>
            <a:off x="7293980" y="1585733"/>
            <a:ext cx="2065188" cy="3995918"/>
          </a:xfrm>
          <a:prstGeom prst="rect">
            <a:avLst/>
          </a:prstGeom>
          <a:solidFill>
            <a:srgbClr val="BDA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71BB1CE-E3FA-4E7F-A54B-3FB675098A2A}"/>
              </a:ext>
              <a:ext uri="{C183D7F6-B498-43B3-948B-1728B52AA6E4}">
                <adec:decorative xmlns:adec="http://schemas.microsoft.com/office/drawing/2017/decorative" val="1"/>
              </a:ext>
            </a:extLst>
          </p:cNvPr>
          <p:cNvSpPr/>
          <p:nvPr userDrawn="1"/>
        </p:nvSpPr>
        <p:spPr>
          <a:xfrm>
            <a:off x="9511052" y="1585733"/>
            <a:ext cx="2065188" cy="3995918"/>
          </a:xfrm>
          <a:prstGeom prst="rect">
            <a:avLst/>
          </a:prstGeom>
          <a:solidFill>
            <a:srgbClr val="685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15D11F63-A3DB-4EB1-9148-6E8C6678D14A}"/>
              </a:ext>
            </a:extLst>
          </p:cNvPr>
          <p:cNvSpPr>
            <a:spLocks noGrp="1"/>
          </p:cNvSpPr>
          <p:nvPr>
            <p:ph type="body" sz="quarter" idx="15" hasCustomPrompt="1"/>
          </p:nvPr>
        </p:nvSpPr>
        <p:spPr>
          <a:xfrm>
            <a:off x="727843" y="2434147"/>
            <a:ext cx="1826631" cy="776287"/>
          </a:xfrm>
          <a:prstGeom prst="rect">
            <a:avLst/>
          </a:prstGeom>
        </p:spPr>
        <p:txBody>
          <a:bodyPr anchor="b"/>
          <a:lstStyle>
            <a:lvl1pPr marL="0" indent="0">
              <a:buNone/>
              <a:defRPr sz="2000" cap="all" normalizeH="0" baseline="0">
                <a:solidFill>
                  <a:schemeClr val="bg1"/>
                </a:solidFill>
              </a:defRPr>
            </a:lvl1pPr>
          </a:lstStyle>
          <a:p>
            <a:pPr lvl="0"/>
            <a:r>
              <a:rPr lang="en-US" dirty="0"/>
              <a:t>Add text</a:t>
            </a:r>
          </a:p>
        </p:txBody>
      </p:sp>
      <p:sp>
        <p:nvSpPr>
          <p:cNvPr id="29" name="Text Placeholder 22">
            <a:extLst>
              <a:ext uri="{FF2B5EF4-FFF2-40B4-BE49-F238E27FC236}">
                <a16:creationId xmlns:a16="http://schemas.microsoft.com/office/drawing/2014/main" id="{96E63495-7407-4360-95F6-82D0C68813B0}"/>
              </a:ext>
            </a:extLst>
          </p:cNvPr>
          <p:cNvSpPr>
            <a:spLocks noGrp="1"/>
          </p:cNvSpPr>
          <p:nvPr>
            <p:ph type="body" sz="quarter" idx="20" hasCustomPrompt="1"/>
          </p:nvPr>
        </p:nvSpPr>
        <p:spPr>
          <a:xfrm>
            <a:off x="727843"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2" name="Text Placeholder 22">
            <a:extLst>
              <a:ext uri="{FF2B5EF4-FFF2-40B4-BE49-F238E27FC236}">
                <a16:creationId xmlns:a16="http://schemas.microsoft.com/office/drawing/2014/main" id="{3A879552-0B9C-48EC-8D07-A24DB252D634}"/>
              </a:ext>
            </a:extLst>
          </p:cNvPr>
          <p:cNvSpPr>
            <a:spLocks noGrp="1"/>
          </p:cNvSpPr>
          <p:nvPr>
            <p:ph type="body" sz="quarter" idx="21" hasCustomPrompt="1"/>
          </p:nvPr>
        </p:nvSpPr>
        <p:spPr>
          <a:xfrm>
            <a:off x="2952111"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3" name="Text Placeholder 22">
            <a:extLst>
              <a:ext uri="{FF2B5EF4-FFF2-40B4-BE49-F238E27FC236}">
                <a16:creationId xmlns:a16="http://schemas.microsoft.com/office/drawing/2014/main" id="{8337BD60-5C54-4FEC-A9D6-5C29EB94799F}"/>
              </a:ext>
            </a:extLst>
          </p:cNvPr>
          <p:cNvSpPr>
            <a:spLocks noGrp="1"/>
          </p:cNvSpPr>
          <p:nvPr>
            <p:ph type="body" sz="quarter" idx="22" hasCustomPrompt="1"/>
          </p:nvPr>
        </p:nvSpPr>
        <p:spPr>
          <a:xfrm>
            <a:off x="2952111"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4" name="Text Placeholder 22">
            <a:extLst>
              <a:ext uri="{FF2B5EF4-FFF2-40B4-BE49-F238E27FC236}">
                <a16:creationId xmlns:a16="http://schemas.microsoft.com/office/drawing/2014/main" id="{25F7073D-87C3-473A-9A04-748C3F682652}"/>
              </a:ext>
            </a:extLst>
          </p:cNvPr>
          <p:cNvSpPr>
            <a:spLocks noGrp="1"/>
          </p:cNvSpPr>
          <p:nvPr>
            <p:ph type="body" sz="quarter" idx="23" hasCustomPrompt="1"/>
          </p:nvPr>
        </p:nvSpPr>
        <p:spPr>
          <a:xfrm>
            <a:off x="5182684"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5" name="Text Placeholder 22">
            <a:extLst>
              <a:ext uri="{FF2B5EF4-FFF2-40B4-BE49-F238E27FC236}">
                <a16:creationId xmlns:a16="http://schemas.microsoft.com/office/drawing/2014/main" id="{5CB2BF3B-6E9D-4A28-A938-C9CC9E496484}"/>
              </a:ext>
            </a:extLst>
          </p:cNvPr>
          <p:cNvSpPr>
            <a:spLocks noGrp="1"/>
          </p:cNvSpPr>
          <p:nvPr>
            <p:ph type="body" sz="quarter" idx="24" hasCustomPrompt="1"/>
          </p:nvPr>
        </p:nvSpPr>
        <p:spPr>
          <a:xfrm>
            <a:off x="5182684"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6" name="Text Placeholder 22">
            <a:extLst>
              <a:ext uri="{FF2B5EF4-FFF2-40B4-BE49-F238E27FC236}">
                <a16:creationId xmlns:a16="http://schemas.microsoft.com/office/drawing/2014/main" id="{94E179CD-2F9C-44FA-813E-253ACC4A978E}"/>
              </a:ext>
            </a:extLst>
          </p:cNvPr>
          <p:cNvSpPr>
            <a:spLocks noGrp="1"/>
          </p:cNvSpPr>
          <p:nvPr>
            <p:ph type="body" sz="quarter" idx="25" hasCustomPrompt="1"/>
          </p:nvPr>
        </p:nvSpPr>
        <p:spPr>
          <a:xfrm>
            <a:off x="7413259"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7" name="Text Placeholder 22">
            <a:extLst>
              <a:ext uri="{FF2B5EF4-FFF2-40B4-BE49-F238E27FC236}">
                <a16:creationId xmlns:a16="http://schemas.microsoft.com/office/drawing/2014/main" id="{34D58360-D7DD-4F33-A29E-5F4835C2DC57}"/>
              </a:ext>
            </a:extLst>
          </p:cNvPr>
          <p:cNvSpPr>
            <a:spLocks noGrp="1"/>
          </p:cNvSpPr>
          <p:nvPr>
            <p:ph type="body" sz="quarter" idx="26" hasCustomPrompt="1"/>
          </p:nvPr>
        </p:nvSpPr>
        <p:spPr>
          <a:xfrm>
            <a:off x="7413259"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8" name="Text Placeholder 22">
            <a:extLst>
              <a:ext uri="{FF2B5EF4-FFF2-40B4-BE49-F238E27FC236}">
                <a16:creationId xmlns:a16="http://schemas.microsoft.com/office/drawing/2014/main" id="{AA5A81E7-83B9-4A30-9A57-98FFF2716065}"/>
              </a:ext>
            </a:extLst>
          </p:cNvPr>
          <p:cNvSpPr>
            <a:spLocks noGrp="1"/>
          </p:cNvSpPr>
          <p:nvPr>
            <p:ph type="body" sz="quarter" idx="27" hasCustomPrompt="1"/>
          </p:nvPr>
        </p:nvSpPr>
        <p:spPr>
          <a:xfrm>
            <a:off x="9630331"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9" name="Text Placeholder 22">
            <a:extLst>
              <a:ext uri="{FF2B5EF4-FFF2-40B4-BE49-F238E27FC236}">
                <a16:creationId xmlns:a16="http://schemas.microsoft.com/office/drawing/2014/main" id="{C45C6D3E-88B9-42D5-9A94-6D2B9CA3CDD0}"/>
              </a:ext>
            </a:extLst>
          </p:cNvPr>
          <p:cNvSpPr>
            <a:spLocks noGrp="1"/>
          </p:cNvSpPr>
          <p:nvPr>
            <p:ph type="body" sz="quarter" idx="28" hasCustomPrompt="1"/>
          </p:nvPr>
        </p:nvSpPr>
        <p:spPr>
          <a:xfrm>
            <a:off x="9630331"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5" name="Date Placeholder 4">
            <a:extLst>
              <a:ext uri="{FF2B5EF4-FFF2-40B4-BE49-F238E27FC236}">
                <a16:creationId xmlns:a16="http://schemas.microsoft.com/office/drawing/2014/main" id="{9843D60E-3024-42AA-9CF9-A44192AE74E9}"/>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D182FBC6-68D1-4570-A549-C4A925FB854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C4E1DC1F-6117-4AB4-9BF1-878D4F8200D2}"/>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7453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78B9A4D3-8D91-4865-B422-5F60885A730F}"/>
              </a:ext>
              <a:ext uri="{C183D7F6-B498-43B3-948B-1728B52AA6E4}">
                <adec:decorative xmlns:adec="http://schemas.microsoft.com/office/drawing/2017/decorative" val="1"/>
              </a:ext>
            </a:extLst>
          </p:cNvPr>
          <p:cNvCxnSpPr>
            <a:cxnSpLocks/>
          </p:cNvCxnSpPr>
          <p:nvPr userDrawn="1"/>
        </p:nvCxnSpPr>
        <p:spPr>
          <a:xfrm flipH="1">
            <a:off x="1592874" y="3684898"/>
            <a:ext cx="900625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ECDAF5-DEB9-4A0C-9165-6ED23184A320}"/>
              </a:ext>
            </a:extLst>
          </p:cNvPr>
          <p:cNvSpPr>
            <a:spLocks noGrp="1"/>
          </p:cNvSpPr>
          <p:nvPr>
            <p:ph type="title" hasCustomPrompt="1"/>
          </p:nvPr>
        </p:nvSpPr>
        <p:spPr>
          <a:xfrm>
            <a:off x="838200" y="498928"/>
            <a:ext cx="10515600" cy="565435"/>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8" name="Rectangle 7">
            <a:extLst>
              <a:ext uri="{FF2B5EF4-FFF2-40B4-BE49-F238E27FC236}">
                <a16:creationId xmlns:a16="http://schemas.microsoft.com/office/drawing/2014/main" id="{65FEA1AD-EC70-422F-BADD-FCA14BF9D43F}"/>
              </a:ext>
              <a:ext uri="{C183D7F6-B498-43B3-948B-1728B52AA6E4}">
                <adec:decorative xmlns:adec="http://schemas.microsoft.com/office/drawing/2017/decorative" val="1"/>
              </a:ext>
            </a:extLst>
          </p:cNvPr>
          <p:cNvSpPr/>
          <p:nvPr userDrawn="1"/>
        </p:nvSpPr>
        <p:spPr>
          <a:xfrm>
            <a:off x="1428750" y="3520775"/>
            <a:ext cx="328246" cy="3282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C84996E-63EA-4C88-816A-3AE158BB57E0}"/>
              </a:ext>
              <a:ext uri="{C183D7F6-B498-43B3-948B-1728B52AA6E4}">
                <adec:decorative xmlns:adec="http://schemas.microsoft.com/office/drawing/2017/decorative" val="1"/>
              </a:ext>
            </a:extLst>
          </p:cNvPr>
          <p:cNvSpPr/>
          <p:nvPr userDrawn="1"/>
        </p:nvSpPr>
        <p:spPr>
          <a:xfrm>
            <a:off x="3680314" y="3520775"/>
            <a:ext cx="328246" cy="328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CA09893-F9A1-4FA2-A462-C1C443EC323F}"/>
              </a:ext>
              <a:ext uri="{C183D7F6-B498-43B3-948B-1728B52AA6E4}">
                <adec:decorative xmlns:adec="http://schemas.microsoft.com/office/drawing/2017/decorative" val="1"/>
              </a:ext>
            </a:extLst>
          </p:cNvPr>
          <p:cNvSpPr/>
          <p:nvPr userDrawn="1"/>
        </p:nvSpPr>
        <p:spPr>
          <a:xfrm>
            <a:off x="5931878" y="3520775"/>
            <a:ext cx="328246" cy="32824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9FBC17-744B-4367-90B4-20C9CDBD18E4}"/>
              </a:ext>
              <a:ext uri="{C183D7F6-B498-43B3-948B-1728B52AA6E4}">
                <adec:decorative xmlns:adec="http://schemas.microsoft.com/office/drawing/2017/decorative" val="1"/>
              </a:ext>
            </a:extLst>
          </p:cNvPr>
          <p:cNvSpPr/>
          <p:nvPr userDrawn="1"/>
        </p:nvSpPr>
        <p:spPr>
          <a:xfrm>
            <a:off x="8183442" y="3520775"/>
            <a:ext cx="328246" cy="3282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9FD6CCE-53EA-424C-A29B-35A77F78203D}"/>
              </a:ext>
              <a:ext uri="{C183D7F6-B498-43B3-948B-1728B52AA6E4}">
                <adec:decorative xmlns:adec="http://schemas.microsoft.com/office/drawing/2017/decorative" val="1"/>
              </a:ext>
            </a:extLst>
          </p:cNvPr>
          <p:cNvSpPr/>
          <p:nvPr userDrawn="1"/>
        </p:nvSpPr>
        <p:spPr>
          <a:xfrm>
            <a:off x="10435004" y="3520775"/>
            <a:ext cx="328246" cy="32824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A1ADC218-9303-4431-8BD2-4D5F9C19A2D3}"/>
              </a:ext>
              <a:ext uri="{C183D7F6-B498-43B3-948B-1728B52AA6E4}">
                <adec:decorative xmlns:adec="http://schemas.microsoft.com/office/drawing/2017/decorative" val="1"/>
              </a:ext>
            </a:extLst>
          </p:cNvPr>
          <p:cNvCxnSpPr>
            <a:cxnSpLocks/>
          </p:cNvCxnSpPr>
          <p:nvPr userDrawn="1"/>
        </p:nvCxnSpPr>
        <p:spPr>
          <a:xfrm>
            <a:off x="1592873" y="2964383"/>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724929-97F8-4988-BD69-D86CAA6950D1}"/>
              </a:ext>
              <a:ext uri="{C183D7F6-B498-43B3-948B-1728B52AA6E4}">
                <adec:decorative xmlns:adec="http://schemas.microsoft.com/office/drawing/2017/decorative" val="1"/>
              </a:ext>
            </a:extLst>
          </p:cNvPr>
          <p:cNvCxnSpPr>
            <a:cxnSpLocks/>
          </p:cNvCxnSpPr>
          <p:nvPr userDrawn="1"/>
        </p:nvCxnSpPr>
        <p:spPr>
          <a:xfrm>
            <a:off x="6096001" y="2964383"/>
            <a:ext cx="0" cy="4157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0FEF08-1FB7-46B4-AB6B-D672A96A71F8}"/>
              </a:ext>
              <a:ext uri="{C183D7F6-B498-43B3-948B-1728B52AA6E4}">
                <adec:decorative xmlns:adec="http://schemas.microsoft.com/office/drawing/2017/decorative" val="1"/>
              </a:ext>
            </a:extLst>
          </p:cNvPr>
          <p:cNvCxnSpPr>
            <a:cxnSpLocks/>
          </p:cNvCxnSpPr>
          <p:nvPr userDrawn="1"/>
        </p:nvCxnSpPr>
        <p:spPr>
          <a:xfrm>
            <a:off x="10599127" y="2964383"/>
            <a:ext cx="0" cy="41571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 Placeholder 22">
            <a:extLst>
              <a:ext uri="{FF2B5EF4-FFF2-40B4-BE49-F238E27FC236}">
                <a16:creationId xmlns:a16="http://schemas.microsoft.com/office/drawing/2014/main" id="{8BA510CE-108D-434A-9BE7-BE6712175231}"/>
              </a:ext>
            </a:extLst>
          </p:cNvPr>
          <p:cNvSpPr>
            <a:spLocks noGrp="1"/>
          </p:cNvSpPr>
          <p:nvPr>
            <p:ph type="body" sz="quarter" idx="15" hasCustomPrompt="1"/>
          </p:nvPr>
        </p:nvSpPr>
        <p:spPr>
          <a:xfrm>
            <a:off x="465172" y="1627860"/>
            <a:ext cx="2251564" cy="498496"/>
          </a:xfrm>
          <a:prstGeom prst="rect">
            <a:avLst/>
          </a:prstGeom>
        </p:spPr>
        <p:txBody>
          <a:bodyPr anchor="b"/>
          <a:lstStyle>
            <a:lvl1pPr marL="0" indent="0" algn="ctr">
              <a:buNone/>
              <a:defRPr sz="1800" cap="all" baseline="0">
                <a:solidFill>
                  <a:schemeClr val="tx2"/>
                </a:solidFill>
                <a:latin typeface="Segoe UI" panose="020B0502040204020203" pitchFamily="34" charset="0"/>
              </a:defRPr>
            </a:lvl1pPr>
          </a:lstStyle>
          <a:p>
            <a:pPr lvl="0"/>
            <a:r>
              <a:rPr lang="en-US" dirty="0"/>
              <a:t>Add text</a:t>
            </a:r>
          </a:p>
        </p:txBody>
      </p:sp>
      <p:sp>
        <p:nvSpPr>
          <p:cNvPr id="28" name="Text Placeholder 22">
            <a:extLst>
              <a:ext uri="{FF2B5EF4-FFF2-40B4-BE49-F238E27FC236}">
                <a16:creationId xmlns:a16="http://schemas.microsoft.com/office/drawing/2014/main" id="{00414708-82D0-44BF-8CBD-2D165A385617}"/>
              </a:ext>
            </a:extLst>
          </p:cNvPr>
          <p:cNvSpPr>
            <a:spLocks noGrp="1"/>
          </p:cNvSpPr>
          <p:nvPr>
            <p:ph type="body" sz="quarter" idx="20" hasCustomPrompt="1"/>
          </p:nvPr>
        </p:nvSpPr>
        <p:spPr>
          <a:xfrm>
            <a:off x="465172" y="2135346"/>
            <a:ext cx="2251564" cy="812407"/>
          </a:xfrm>
          <a:prstGeom prst="rect">
            <a:avLst/>
          </a:prstGeom>
        </p:spPr>
        <p:txBody>
          <a:bodyPr anchor="t"/>
          <a:lstStyle>
            <a:lvl1pPr marL="0" indent="0" algn="ctr">
              <a:lnSpc>
                <a:spcPct val="114000"/>
              </a:lnSpc>
              <a:spcBef>
                <a:spcPts val="0"/>
              </a:spcBef>
              <a:buNone/>
              <a:defRPr sz="1400" spc="50" baseline="0">
                <a:solidFill>
                  <a:schemeClr val="tx2"/>
                </a:solidFill>
              </a:defRPr>
            </a:lvl1pPr>
          </a:lstStyle>
          <a:p>
            <a:pPr lvl="0"/>
            <a:r>
              <a:rPr lang="en-US" dirty="0"/>
              <a:t>Add text</a:t>
            </a:r>
          </a:p>
        </p:txBody>
      </p:sp>
      <p:sp>
        <p:nvSpPr>
          <p:cNvPr id="29" name="Text Placeholder 22">
            <a:extLst>
              <a:ext uri="{FF2B5EF4-FFF2-40B4-BE49-F238E27FC236}">
                <a16:creationId xmlns:a16="http://schemas.microsoft.com/office/drawing/2014/main" id="{272F07D4-1C66-4FA2-8361-FC6267F17717}"/>
              </a:ext>
            </a:extLst>
          </p:cNvPr>
          <p:cNvSpPr>
            <a:spLocks noGrp="1"/>
          </p:cNvSpPr>
          <p:nvPr>
            <p:ph type="body" sz="quarter" idx="21" hasCustomPrompt="1"/>
          </p:nvPr>
        </p:nvSpPr>
        <p:spPr>
          <a:xfrm>
            <a:off x="4970216" y="1637385"/>
            <a:ext cx="2251564" cy="498496"/>
          </a:xfrm>
          <a:prstGeom prst="rect">
            <a:avLst/>
          </a:prstGeom>
        </p:spPr>
        <p:txBody>
          <a:bodyPr anchor="b"/>
          <a:lstStyle>
            <a:lvl1pPr marL="0" indent="0" algn="ctr">
              <a:buNone/>
              <a:defRPr sz="1800" cap="all" baseline="0">
                <a:solidFill>
                  <a:schemeClr val="accent5">
                    <a:lumMod val="75000"/>
                  </a:schemeClr>
                </a:solidFill>
                <a:latin typeface="Segoe UI" panose="020B0502040204020203" pitchFamily="34" charset="0"/>
              </a:defRPr>
            </a:lvl1pPr>
          </a:lstStyle>
          <a:p>
            <a:pPr lvl="0"/>
            <a:r>
              <a:rPr lang="en-US" dirty="0"/>
              <a:t>Add text</a:t>
            </a:r>
          </a:p>
        </p:txBody>
      </p:sp>
      <p:sp>
        <p:nvSpPr>
          <p:cNvPr id="30" name="Text Placeholder 22">
            <a:extLst>
              <a:ext uri="{FF2B5EF4-FFF2-40B4-BE49-F238E27FC236}">
                <a16:creationId xmlns:a16="http://schemas.microsoft.com/office/drawing/2014/main" id="{432C0CF3-19F3-4C10-9EEC-BA5E5F3FD22F}"/>
              </a:ext>
            </a:extLst>
          </p:cNvPr>
          <p:cNvSpPr>
            <a:spLocks noGrp="1"/>
          </p:cNvSpPr>
          <p:nvPr>
            <p:ph type="body" sz="quarter" idx="22" hasCustomPrompt="1"/>
          </p:nvPr>
        </p:nvSpPr>
        <p:spPr>
          <a:xfrm>
            <a:off x="4970216" y="2144871"/>
            <a:ext cx="2251564" cy="812407"/>
          </a:xfrm>
          <a:prstGeom prst="rect">
            <a:avLst/>
          </a:prstGeom>
        </p:spPr>
        <p:txBody>
          <a:bodyPr anchor="t"/>
          <a:lstStyle>
            <a:lvl1pPr marL="0" indent="0" algn="ctr">
              <a:lnSpc>
                <a:spcPct val="114000"/>
              </a:lnSpc>
              <a:spcBef>
                <a:spcPts val="0"/>
              </a:spcBef>
              <a:buNone/>
              <a:defRPr sz="1400" spc="50" baseline="0">
                <a:solidFill>
                  <a:schemeClr val="accent5">
                    <a:lumMod val="75000"/>
                  </a:schemeClr>
                </a:solidFill>
              </a:defRPr>
            </a:lvl1pPr>
          </a:lstStyle>
          <a:p>
            <a:pPr lvl="0"/>
            <a:r>
              <a:rPr lang="en-US" dirty="0"/>
              <a:t>Add text</a:t>
            </a:r>
          </a:p>
        </p:txBody>
      </p:sp>
      <p:sp>
        <p:nvSpPr>
          <p:cNvPr id="31" name="Text Placeholder 22">
            <a:extLst>
              <a:ext uri="{FF2B5EF4-FFF2-40B4-BE49-F238E27FC236}">
                <a16:creationId xmlns:a16="http://schemas.microsoft.com/office/drawing/2014/main" id="{4A3A0AFC-7EB9-4059-8C59-C42379BA923E}"/>
              </a:ext>
            </a:extLst>
          </p:cNvPr>
          <p:cNvSpPr>
            <a:spLocks noGrp="1"/>
          </p:cNvSpPr>
          <p:nvPr>
            <p:ph type="body" sz="quarter" idx="23" hasCustomPrompt="1"/>
          </p:nvPr>
        </p:nvSpPr>
        <p:spPr>
          <a:xfrm>
            <a:off x="9473340" y="1637385"/>
            <a:ext cx="2251564" cy="498496"/>
          </a:xfrm>
          <a:prstGeom prst="rect">
            <a:avLst/>
          </a:prstGeom>
        </p:spPr>
        <p:txBody>
          <a:bodyPr anchor="b"/>
          <a:lstStyle>
            <a:lvl1pPr marL="0" indent="0" algn="ctr">
              <a:buNone/>
              <a:defRPr sz="1800" cap="all" baseline="0">
                <a:solidFill>
                  <a:schemeClr val="accent6">
                    <a:lumMod val="50000"/>
                  </a:schemeClr>
                </a:solidFill>
                <a:latin typeface="Segoe UI" panose="020B0502040204020203" pitchFamily="34" charset="0"/>
              </a:defRPr>
            </a:lvl1pPr>
          </a:lstStyle>
          <a:p>
            <a:pPr lvl="0"/>
            <a:r>
              <a:rPr lang="en-US" dirty="0"/>
              <a:t>Add text</a:t>
            </a:r>
          </a:p>
        </p:txBody>
      </p:sp>
      <p:sp>
        <p:nvSpPr>
          <p:cNvPr id="32" name="Text Placeholder 22">
            <a:extLst>
              <a:ext uri="{FF2B5EF4-FFF2-40B4-BE49-F238E27FC236}">
                <a16:creationId xmlns:a16="http://schemas.microsoft.com/office/drawing/2014/main" id="{417F27A8-21AF-48E6-8A67-65C9920A3077}"/>
              </a:ext>
            </a:extLst>
          </p:cNvPr>
          <p:cNvSpPr>
            <a:spLocks noGrp="1"/>
          </p:cNvSpPr>
          <p:nvPr>
            <p:ph type="body" sz="quarter" idx="24" hasCustomPrompt="1"/>
          </p:nvPr>
        </p:nvSpPr>
        <p:spPr>
          <a:xfrm>
            <a:off x="9473340" y="2144871"/>
            <a:ext cx="2251564" cy="812407"/>
          </a:xfrm>
          <a:prstGeom prst="rect">
            <a:avLst/>
          </a:prstGeom>
        </p:spPr>
        <p:txBody>
          <a:bodyPr anchor="t"/>
          <a:lstStyle>
            <a:lvl1pPr marL="0" indent="0" algn="ctr">
              <a:lnSpc>
                <a:spcPct val="114000"/>
              </a:lnSpc>
              <a:spcBef>
                <a:spcPts val="0"/>
              </a:spcBef>
              <a:buNone/>
              <a:defRPr sz="1400" spc="50" baseline="0">
                <a:solidFill>
                  <a:schemeClr val="accent6">
                    <a:lumMod val="50000"/>
                  </a:schemeClr>
                </a:solidFill>
              </a:defRPr>
            </a:lvl1pPr>
          </a:lstStyle>
          <a:p>
            <a:pPr lvl="0"/>
            <a:r>
              <a:rPr lang="en-US" dirty="0"/>
              <a:t>Add text</a:t>
            </a:r>
          </a:p>
        </p:txBody>
      </p:sp>
      <p:sp>
        <p:nvSpPr>
          <p:cNvPr id="33" name="Text Placeholder 22">
            <a:extLst>
              <a:ext uri="{FF2B5EF4-FFF2-40B4-BE49-F238E27FC236}">
                <a16:creationId xmlns:a16="http://schemas.microsoft.com/office/drawing/2014/main" id="{F26C8D2A-15B8-4AB1-83F7-74DB0A35CC77}"/>
              </a:ext>
            </a:extLst>
          </p:cNvPr>
          <p:cNvSpPr>
            <a:spLocks noGrp="1"/>
          </p:cNvSpPr>
          <p:nvPr>
            <p:ph type="body" sz="quarter" idx="25" hasCustomPrompt="1"/>
          </p:nvPr>
        </p:nvSpPr>
        <p:spPr>
          <a:xfrm>
            <a:off x="2716736" y="4400252"/>
            <a:ext cx="2251562" cy="498496"/>
          </a:xfrm>
          <a:prstGeom prst="rect">
            <a:avLst/>
          </a:prstGeom>
        </p:spPr>
        <p:txBody>
          <a:bodyPr anchor="b"/>
          <a:lstStyle>
            <a:lvl1pPr marL="0" indent="0" algn="ctr">
              <a:buNone/>
              <a:defRPr sz="1800" cap="all" baseline="0">
                <a:solidFill>
                  <a:schemeClr val="accent2"/>
                </a:solidFill>
                <a:latin typeface="Segoe UI" panose="020B0502040204020203" pitchFamily="34" charset="0"/>
              </a:defRPr>
            </a:lvl1pPr>
          </a:lstStyle>
          <a:p>
            <a:pPr lvl="0"/>
            <a:r>
              <a:rPr lang="en-US" dirty="0"/>
              <a:t>Add text</a:t>
            </a:r>
          </a:p>
        </p:txBody>
      </p:sp>
      <p:sp>
        <p:nvSpPr>
          <p:cNvPr id="34" name="Text Placeholder 22">
            <a:extLst>
              <a:ext uri="{FF2B5EF4-FFF2-40B4-BE49-F238E27FC236}">
                <a16:creationId xmlns:a16="http://schemas.microsoft.com/office/drawing/2014/main" id="{07311D06-DEA1-4811-AC58-E3B935DC5A8F}"/>
              </a:ext>
            </a:extLst>
          </p:cNvPr>
          <p:cNvSpPr>
            <a:spLocks noGrp="1"/>
          </p:cNvSpPr>
          <p:nvPr>
            <p:ph type="body" sz="quarter" idx="26" hasCustomPrompt="1"/>
          </p:nvPr>
        </p:nvSpPr>
        <p:spPr>
          <a:xfrm>
            <a:off x="2716736" y="4917263"/>
            <a:ext cx="2251562" cy="795563"/>
          </a:xfrm>
          <a:prstGeom prst="rect">
            <a:avLst/>
          </a:prstGeom>
        </p:spPr>
        <p:txBody>
          <a:bodyPr anchor="t"/>
          <a:lstStyle>
            <a:lvl1pPr marL="0" indent="0" algn="ctr">
              <a:lnSpc>
                <a:spcPct val="114000"/>
              </a:lnSpc>
              <a:spcBef>
                <a:spcPts val="0"/>
              </a:spcBef>
              <a:buNone/>
              <a:defRPr sz="1400" spc="50" baseline="0">
                <a:solidFill>
                  <a:schemeClr val="accent2"/>
                </a:solidFill>
              </a:defRPr>
            </a:lvl1pPr>
          </a:lstStyle>
          <a:p>
            <a:pPr lvl="0"/>
            <a:r>
              <a:rPr lang="en-US" dirty="0"/>
              <a:t>Add text</a:t>
            </a:r>
          </a:p>
        </p:txBody>
      </p:sp>
      <p:sp>
        <p:nvSpPr>
          <p:cNvPr id="35" name="Text Placeholder 22">
            <a:extLst>
              <a:ext uri="{FF2B5EF4-FFF2-40B4-BE49-F238E27FC236}">
                <a16:creationId xmlns:a16="http://schemas.microsoft.com/office/drawing/2014/main" id="{23AC1CF6-E394-4A35-A634-F187E005A4F8}"/>
              </a:ext>
            </a:extLst>
          </p:cNvPr>
          <p:cNvSpPr>
            <a:spLocks noGrp="1"/>
          </p:cNvSpPr>
          <p:nvPr>
            <p:ph type="body" sz="quarter" idx="27" hasCustomPrompt="1"/>
          </p:nvPr>
        </p:nvSpPr>
        <p:spPr>
          <a:xfrm>
            <a:off x="7221784" y="4400252"/>
            <a:ext cx="2251562" cy="498496"/>
          </a:xfrm>
          <a:prstGeom prst="rect">
            <a:avLst/>
          </a:prstGeom>
        </p:spPr>
        <p:txBody>
          <a:bodyPr anchor="b"/>
          <a:lstStyle>
            <a:lvl1pPr marL="0" indent="0" algn="ctr">
              <a:buNone/>
              <a:defRPr sz="1800" cap="all" baseline="0">
                <a:solidFill>
                  <a:schemeClr val="accent4">
                    <a:lumMod val="75000"/>
                  </a:schemeClr>
                </a:solidFill>
                <a:latin typeface="Segoe UI" panose="020B0502040204020203" pitchFamily="34" charset="0"/>
              </a:defRPr>
            </a:lvl1pPr>
          </a:lstStyle>
          <a:p>
            <a:pPr lvl="0"/>
            <a:r>
              <a:rPr lang="en-US" dirty="0"/>
              <a:t>Add text</a:t>
            </a:r>
          </a:p>
        </p:txBody>
      </p:sp>
      <p:sp>
        <p:nvSpPr>
          <p:cNvPr id="36" name="Text Placeholder 22">
            <a:extLst>
              <a:ext uri="{FF2B5EF4-FFF2-40B4-BE49-F238E27FC236}">
                <a16:creationId xmlns:a16="http://schemas.microsoft.com/office/drawing/2014/main" id="{9F72BEB0-9B11-4205-B9FC-10E5201C8132}"/>
              </a:ext>
            </a:extLst>
          </p:cNvPr>
          <p:cNvSpPr>
            <a:spLocks noGrp="1"/>
          </p:cNvSpPr>
          <p:nvPr>
            <p:ph type="body" sz="quarter" idx="28" hasCustomPrompt="1"/>
          </p:nvPr>
        </p:nvSpPr>
        <p:spPr>
          <a:xfrm>
            <a:off x="7221784" y="4917263"/>
            <a:ext cx="2251562" cy="795563"/>
          </a:xfrm>
          <a:prstGeom prst="rect">
            <a:avLst/>
          </a:prstGeom>
        </p:spPr>
        <p:txBody>
          <a:bodyPr anchor="t"/>
          <a:lstStyle>
            <a:lvl1pPr marL="0" indent="0" algn="ctr">
              <a:lnSpc>
                <a:spcPct val="114000"/>
              </a:lnSpc>
              <a:spcBef>
                <a:spcPts val="0"/>
              </a:spcBef>
              <a:buNone/>
              <a:defRPr sz="1400" spc="50" baseline="0">
                <a:solidFill>
                  <a:schemeClr val="accent4">
                    <a:lumMod val="75000"/>
                  </a:schemeClr>
                </a:solidFill>
              </a:defRPr>
            </a:lvl1pPr>
          </a:lstStyle>
          <a:p>
            <a:pPr lvl="0"/>
            <a:r>
              <a:rPr lang="en-US" dirty="0"/>
              <a:t>Add text</a:t>
            </a:r>
          </a:p>
        </p:txBody>
      </p:sp>
      <p:cxnSp>
        <p:nvCxnSpPr>
          <p:cNvPr id="51" name="Straight Connector 50">
            <a:extLst>
              <a:ext uri="{FF2B5EF4-FFF2-40B4-BE49-F238E27FC236}">
                <a16:creationId xmlns:a16="http://schemas.microsoft.com/office/drawing/2014/main" id="{0E574CD7-C8A6-4F56-81B4-F72FB22E04DA}"/>
              </a:ext>
              <a:ext uri="{C183D7F6-B498-43B3-948B-1728B52AA6E4}">
                <adec:decorative xmlns:adec="http://schemas.microsoft.com/office/drawing/2017/decorative" val="1"/>
              </a:ext>
            </a:extLst>
          </p:cNvPr>
          <p:cNvCxnSpPr>
            <a:cxnSpLocks/>
          </p:cNvCxnSpPr>
          <p:nvPr userDrawn="1"/>
        </p:nvCxnSpPr>
        <p:spPr>
          <a:xfrm>
            <a:off x="384471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FC7994-2504-4FF9-81F5-24405FEF066C}"/>
              </a:ext>
              <a:ext uri="{C183D7F6-B498-43B3-948B-1728B52AA6E4}">
                <adec:decorative xmlns:adec="http://schemas.microsoft.com/office/drawing/2017/decorative" val="1"/>
              </a:ext>
            </a:extLst>
          </p:cNvPr>
          <p:cNvCxnSpPr>
            <a:cxnSpLocks/>
          </p:cNvCxnSpPr>
          <p:nvPr userDrawn="1"/>
        </p:nvCxnSpPr>
        <p:spPr>
          <a:xfrm>
            <a:off x="834756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DC4F63B8-F105-4AC4-889E-C12790C8EBB9}"/>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8C3AAE30-8A46-485A-BD2B-6ADB1856324D}"/>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9159F9D-CDA1-4B51-B521-C243219B8F36}"/>
              </a:ext>
            </a:extLst>
          </p:cNvPr>
          <p:cNvSpPr>
            <a:spLocks noGrp="1"/>
          </p:cNvSpPr>
          <p:nvPr>
            <p:ph type="sldNum" sz="quarter" idx="12"/>
          </p:nvPr>
        </p:nvSpPr>
        <p:spPr/>
        <p:txBody>
          <a:body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767837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 2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48F598-64F2-429E-B3E0-FC31DC90A0D5}"/>
              </a:ext>
            </a:extLst>
          </p:cNvPr>
          <p:cNvSpPr>
            <a:spLocks noGrp="1"/>
          </p:cNvSpPr>
          <p:nvPr>
            <p:ph type="title" hasCustomPrompt="1"/>
          </p:nvPr>
        </p:nvSpPr>
        <p:spPr>
          <a:xfrm>
            <a:off x="838200" y="649956"/>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2" name="Rectangle 1">
            <a:extLst>
              <a:ext uri="{FF2B5EF4-FFF2-40B4-BE49-F238E27FC236}">
                <a16:creationId xmlns:a16="http://schemas.microsoft.com/office/drawing/2014/main" id="{B7B9DAAC-E781-43E6-913C-893B8D6754F5}"/>
              </a:ext>
              <a:ext uri="{C183D7F6-B498-43B3-948B-1728B52AA6E4}">
                <adec:decorative xmlns:adec="http://schemas.microsoft.com/office/drawing/2017/decorative" val="1"/>
              </a:ext>
            </a:extLst>
          </p:cNvPr>
          <p:cNvSpPr/>
          <p:nvPr userDrawn="1"/>
        </p:nvSpPr>
        <p:spPr>
          <a:xfrm>
            <a:off x="-1" y="530240"/>
            <a:ext cx="12192001"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4">
            <a:extLst>
              <a:ext uri="{FF2B5EF4-FFF2-40B4-BE49-F238E27FC236}">
                <a16:creationId xmlns:a16="http://schemas.microsoft.com/office/drawing/2014/main" id="{1C78864A-44CD-4C12-B023-C16330014BEB}"/>
              </a:ext>
            </a:extLst>
          </p:cNvPr>
          <p:cNvSpPr>
            <a:spLocks noGrp="1"/>
          </p:cNvSpPr>
          <p:nvPr>
            <p:ph type="body" sz="quarter" idx="13" hasCustomPrompt="1"/>
          </p:nvPr>
        </p:nvSpPr>
        <p:spPr>
          <a:xfrm>
            <a:off x="1277759" y="2063838"/>
            <a:ext cx="4626764"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1" name="Text Placeholder 17">
            <a:extLst>
              <a:ext uri="{FF2B5EF4-FFF2-40B4-BE49-F238E27FC236}">
                <a16:creationId xmlns:a16="http://schemas.microsoft.com/office/drawing/2014/main" id="{6D9CE0F4-78C6-4BD6-9C58-FDFC16FF09AB}"/>
              </a:ext>
            </a:extLst>
          </p:cNvPr>
          <p:cNvSpPr>
            <a:spLocks noGrp="1"/>
          </p:cNvSpPr>
          <p:nvPr>
            <p:ph type="body" sz="quarter" idx="16" hasCustomPrompt="1"/>
          </p:nvPr>
        </p:nvSpPr>
        <p:spPr>
          <a:xfrm>
            <a:off x="1277551" y="2486203"/>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10" name="Text Placeholder 14">
            <a:extLst>
              <a:ext uri="{FF2B5EF4-FFF2-40B4-BE49-F238E27FC236}">
                <a16:creationId xmlns:a16="http://schemas.microsoft.com/office/drawing/2014/main" id="{B499BD94-B24B-4B23-9B87-81DF413EA416}"/>
              </a:ext>
            </a:extLst>
          </p:cNvPr>
          <p:cNvSpPr>
            <a:spLocks noGrp="1"/>
          </p:cNvSpPr>
          <p:nvPr>
            <p:ph type="body" sz="quarter" idx="15" hasCustomPrompt="1"/>
          </p:nvPr>
        </p:nvSpPr>
        <p:spPr>
          <a:xfrm>
            <a:off x="6351708" y="2063837"/>
            <a:ext cx="4626763"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2" name="Text Placeholder 17">
            <a:extLst>
              <a:ext uri="{FF2B5EF4-FFF2-40B4-BE49-F238E27FC236}">
                <a16:creationId xmlns:a16="http://schemas.microsoft.com/office/drawing/2014/main" id="{6BC5A941-8EB4-4D4B-9671-6B8FA6447ABE}"/>
              </a:ext>
            </a:extLst>
          </p:cNvPr>
          <p:cNvSpPr>
            <a:spLocks noGrp="1"/>
          </p:cNvSpPr>
          <p:nvPr>
            <p:ph type="body" sz="quarter" idx="17" hasCustomPrompt="1"/>
          </p:nvPr>
        </p:nvSpPr>
        <p:spPr>
          <a:xfrm>
            <a:off x="6352188" y="2486202"/>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AE4E3392-5868-4F6C-BFCC-ECCB66A3B2CC}"/>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DED975EE-261C-47D3-A9E5-7401C706A46E}"/>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C727BB3A-38A2-4A8E-88C2-55FAE758D5AC}"/>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89179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3E9C-104B-4460-A48D-0C2C5329B84B}"/>
              </a:ext>
            </a:extLst>
          </p:cNvPr>
          <p:cNvSpPr>
            <a:spLocks noGrp="1"/>
          </p:cNvSpPr>
          <p:nvPr>
            <p:ph type="title" hasCustomPrompt="1"/>
          </p:nvPr>
        </p:nvSpPr>
        <p:spPr>
          <a:xfrm>
            <a:off x="838200" y="640431"/>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11" name="Rectangle 10">
            <a:extLst>
              <a:ext uri="{FF2B5EF4-FFF2-40B4-BE49-F238E27FC236}">
                <a16:creationId xmlns:a16="http://schemas.microsoft.com/office/drawing/2014/main" id="{716DDC2F-7D33-44CF-9D9F-B342720BBC65}"/>
              </a:ext>
              <a:ext uri="{C183D7F6-B498-43B3-948B-1728B52AA6E4}">
                <adec:decorative xmlns:adec="http://schemas.microsoft.com/office/drawing/2017/decorative" val="1"/>
              </a:ext>
            </a:extLst>
          </p:cNvPr>
          <p:cNvSpPr/>
          <p:nvPr userDrawn="1"/>
        </p:nvSpPr>
        <p:spPr>
          <a:xfrm>
            <a:off x="-1" y="530240"/>
            <a:ext cx="12192000"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9A8189FC-92D4-447F-BE75-86F13BA33B6C}"/>
              </a:ext>
            </a:extLst>
          </p:cNvPr>
          <p:cNvSpPr>
            <a:spLocks noGrp="1"/>
          </p:cNvSpPr>
          <p:nvPr>
            <p:ph type="body" sz="quarter" idx="13" hasCustomPrompt="1"/>
          </p:nvPr>
        </p:nvSpPr>
        <p:spPr>
          <a:xfrm>
            <a:off x="48314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4" name="Text Placeholder 17">
            <a:extLst>
              <a:ext uri="{FF2B5EF4-FFF2-40B4-BE49-F238E27FC236}">
                <a16:creationId xmlns:a16="http://schemas.microsoft.com/office/drawing/2014/main" id="{4FDAEC9F-05AF-4D5D-AD2C-537FF767ED6A}"/>
              </a:ext>
            </a:extLst>
          </p:cNvPr>
          <p:cNvSpPr>
            <a:spLocks noGrp="1"/>
          </p:cNvSpPr>
          <p:nvPr>
            <p:ph type="body" sz="quarter" idx="16" hasCustomPrompt="1"/>
          </p:nvPr>
        </p:nvSpPr>
        <p:spPr>
          <a:xfrm>
            <a:off x="48293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2" name="Text Placeholder 14">
            <a:extLst>
              <a:ext uri="{FF2B5EF4-FFF2-40B4-BE49-F238E27FC236}">
                <a16:creationId xmlns:a16="http://schemas.microsoft.com/office/drawing/2014/main" id="{2492CECA-D20C-47AF-A75A-44DFDE74D82D}"/>
              </a:ext>
            </a:extLst>
          </p:cNvPr>
          <p:cNvSpPr>
            <a:spLocks noGrp="1"/>
          </p:cNvSpPr>
          <p:nvPr>
            <p:ph type="body" sz="quarter" idx="17" hasCustomPrompt="1"/>
          </p:nvPr>
        </p:nvSpPr>
        <p:spPr>
          <a:xfrm>
            <a:off x="432979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3" name="Text Placeholder 17">
            <a:extLst>
              <a:ext uri="{FF2B5EF4-FFF2-40B4-BE49-F238E27FC236}">
                <a16:creationId xmlns:a16="http://schemas.microsoft.com/office/drawing/2014/main" id="{EEF915A4-555A-4718-876D-625A85FAB0C9}"/>
              </a:ext>
            </a:extLst>
          </p:cNvPr>
          <p:cNvSpPr>
            <a:spLocks noGrp="1"/>
          </p:cNvSpPr>
          <p:nvPr>
            <p:ph type="body" sz="quarter" idx="18" hasCustomPrompt="1"/>
          </p:nvPr>
        </p:nvSpPr>
        <p:spPr>
          <a:xfrm>
            <a:off x="432958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6" name="Text Placeholder 14">
            <a:extLst>
              <a:ext uri="{FF2B5EF4-FFF2-40B4-BE49-F238E27FC236}">
                <a16:creationId xmlns:a16="http://schemas.microsoft.com/office/drawing/2014/main" id="{7458D237-AB82-4392-B182-AAF3694FDB1D}"/>
              </a:ext>
            </a:extLst>
          </p:cNvPr>
          <p:cNvSpPr>
            <a:spLocks noGrp="1"/>
          </p:cNvSpPr>
          <p:nvPr>
            <p:ph type="body" sz="quarter" idx="19" hasCustomPrompt="1"/>
          </p:nvPr>
        </p:nvSpPr>
        <p:spPr>
          <a:xfrm>
            <a:off x="8175874"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7" name="Text Placeholder 17">
            <a:extLst>
              <a:ext uri="{FF2B5EF4-FFF2-40B4-BE49-F238E27FC236}">
                <a16:creationId xmlns:a16="http://schemas.microsoft.com/office/drawing/2014/main" id="{AAA9CCE2-427A-46C0-A79B-0D01E8888EEB}"/>
              </a:ext>
            </a:extLst>
          </p:cNvPr>
          <p:cNvSpPr>
            <a:spLocks noGrp="1"/>
          </p:cNvSpPr>
          <p:nvPr>
            <p:ph type="body" sz="quarter" idx="20" hasCustomPrompt="1"/>
          </p:nvPr>
        </p:nvSpPr>
        <p:spPr>
          <a:xfrm>
            <a:off x="8175666"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235A30FE-146C-418D-B68F-9EBB829D029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B6BCBBE8-05C6-4946-80F5-DE319A6FCE8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722839E0-080F-4A5D-99FB-FD1917E7F5BF}"/>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07788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574800" y="3429000"/>
            <a:ext cx="3097320" cy="978408"/>
          </a:xfrm>
          <a:prstGeom prst="rect">
            <a:avLst/>
          </a:prstGeom>
        </p:spPr>
        <p:txBody>
          <a:bodyPr anchor="ctr"/>
          <a:lstStyle>
            <a:lvl1pPr algn="l">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hasCustomPrompt="1"/>
          </p:nvPr>
        </p:nvSpPr>
        <p:spPr>
          <a:xfrm>
            <a:off x="0" y="0"/>
            <a:ext cx="12192000" cy="2051050"/>
          </a:xfrm>
          <a:prstGeom prst="rect">
            <a:avLst/>
          </a:prstGeom>
        </p:spPr>
        <p:txBody>
          <a:bodyPr/>
          <a:lstStyle>
            <a:lvl1pPr marL="0" indent="0" algn="ctr">
              <a:buNone/>
              <a:defRPr spc="400" baseline="0"/>
            </a:lvl1pPr>
          </a:lstStyle>
          <a:p>
            <a:r>
              <a:rPr lang="en-US" dirty="0"/>
              <a:t>Click to add photo</a:t>
            </a:r>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6235700" y="285466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hasCustomPrompt="1"/>
          </p:nvPr>
        </p:nvSpPr>
        <p:spPr>
          <a:xfrm>
            <a:off x="0" y="5788241"/>
            <a:ext cx="12192000" cy="1069760"/>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92B75CEA-DDFB-4C62-B83F-6A0B86FA74F7}"/>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4" name="Footer Placeholder 3">
            <a:extLst>
              <a:ext uri="{FF2B5EF4-FFF2-40B4-BE49-F238E27FC236}">
                <a16:creationId xmlns:a16="http://schemas.microsoft.com/office/drawing/2014/main" id="{5D425E30-50C5-42DD-911D-36C0E732E337}"/>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5" name="Slide Number Placeholder 4">
            <a:extLst>
              <a:ext uri="{FF2B5EF4-FFF2-40B4-BE49-F238E27FC236}">
                <a16:creationId xmlns:a16="http://schemas.microsoft.com/office/drawing/2014/main" id="{6E88C855-986C-4539-81CE-5421C8EB71F7}"/>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37723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F63EB3-EB79-4150-A7A5-F675662724D7}"/>
              </a:ext>
            </a:extLst>
          </p:cNvPr>
          <p:cNvSpPr>
            <a:spLocks noGrp="1"/>
          </p:cNvSpPr>
          <p:nvPr>
            <p:ph type="title" hasCustomPrompt="1"/>
          </p:nvPr>
        </p:nvSpPr>
        <p:spPr>
          <a:xfrm>
            <a:off x="4073237" y="1096375"/>
            <a:ext cx="4045527" cy="159079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289D0B50-E879-41B9-9B1B-EBB40605D1B7}"/>
              </a:ext>
            </a:extLst>
          </p:cNvPr>
          <p:cNvSpPr>
            <a:spLocks noGrp="1"/>
          </p:cNvSpPr>
          <p:nvPr>
            <p:ph type="pic" sz="quarter" idx="13" hasCustomPrompt="1"/>
          </p:nvPr>
        </p:nvSpPr>
        <p:spPr>
          <a:xfrm>
            <a:off x="0" y="951274"/>
            <a:ext cx="2743201" cy="4747564"/>
          </a:xfrm>
          <a:prstGeom prst="rect">
            <a:avLst/>
          </a:prstGeom>
        </p:spPr>
        <p:txBody>
          <a:bodyPr/>
          <a:lstStyle>
            <a:lvl1pPr marL="0" indent="0" algn="ctr">
              <a:buNone/>
              <a:defRPr spc="400" baseline="0"/>
            </a:lvl1pPr>
          </a:lstStyle>
          <a:p>
            <a:r>
              <a:rPr lang="en-US" dirty="0"/>
              <a:t>Click to add photo</a:t>
            </a:r>
          </a:p>
        </p:txBody>
      </p:sp>
      <p:sp>
        <p:nvSpPr>
          <p:cNvPr id="8" name="Text Placeholder 8">
            <a:extLst>
              <a:ext uri="{FF2B5EF4-FFF2-40B4-BE49-F238E27FC236}">
                <a16:creationId xmlns:a16="http://schemas.microsoft.com/office/drawing/2014/main" id="{EB4D3EE7-1F3B-4AAB-A04D-3162C35A1A90}"/>
              </a:ext>
            </a:extLst>
          </p:cNvPr>
          <p:cNvSpPr>
            <a:spLocks noGrp="1"/>
          </p:cNvSpPr>
          <p:nvPr>
            <p:ph type="body" sz="quarter" idx="16" hasCustomPrompt="1"/>
          </p:nvPr>
        </p:nvSpPr>
        <p:spPr>
          <a:xfrm>
            <a:off x="4107354" y="2910720"/>
            <a:ext cx="4011410" cy="2061261"/>
          </a:xfrm>
          <a:prstGeom prst="rect">
            <a:avLst/>
          </a:prstGeom>
        </p:spPr>
        <p:txBody>
          <a:bodyPr anchor="t"/>
          <a:lstStyle>
            <a:lvl1pPr marL="0" indent="0">
              <a:lnSpc>
                <a:spcPct val="200000"/>
              </a:lnSpc>
              <a:spcBef>
                <a:spcPts val="0"/>
              </a:spcBef>
              <a:buFont typeface="Segoe UI Light" panose="020B0502040204020203" pitchFamily="34" charset="0"/>
              <a:buNone/>
              <a:defRPr sz="2000" b="0" i="0" spc="200" baseline="0">
                <a:solidFill>
                  <a:schemeClr val="accent4"/>
                </a:solidFill>
              </a:defRPr>
            </a:lvl1pPr>
          </a:lstStyle>
          <a:p>
            <a:pPr lvl="0"/>
            <a:r>
              <a:rPr lang="en-US" dirty="0"/>
              <a:t>Click to add name</a:t>
            </a:r>
          </a:p>
        </p:txBody>
      </p:sp>
      <p:sp>
        <p:nvSpPr>
          <p:cNvPr id="9" name="Picture Placeholder 5">
            <a:extLst>
              <a:ext uri="{FF2B5EF4-FFF2-40B4-BE49-F238E27FC236}">
                <a16:creationId xmlns:a16="http://schemas.microsoft.com/office/drawing/2014/main" id="{2A57A12F-74B8-4CBC-816C-F2AC890D1B90}"/>
              </a:ext>
            </a:extLst>
          </p:cNvPr>
          <p:cNvSpPr>
            <a:spLocks noGrp="1"/>
          </p:cNvSpPr>
          <p:nvPr>
            <p:ph type="pic" sz="quarter" idx="17" hasCustomPrompt="1"/>
          </p:nvPr>
        </p:nvSpPr>
        <p:spPr>
          <a:xfrm>
            <a:off x="9448800" y="951274"/>
            <a:ext cx="2743200" cy="4747564"/>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2A19A048-F803-428B-9A66-6DE56F4DE58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B42CDA7-93A6-45DB-9062-E70E51ACB72C}"/>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B1F08F63-561A-455E-8ED8-20CCE58E722A}"/>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54959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C813-EE84-4C00-BDF7-2FD444FA42A0}"/>
              </a:ext>
            </a:extLst>
          </p:cNvPr>
          <p:cNvSpPr>
            <a:spLocks noGrp="1"/>
          </p:cNvSpPr>
          <p:nvPr>
            <p:ph type="title" hasCustomPrompt="1"/>
          </p:nvPr>
        </p:nvSpPr>
        <p:spPr>
          <a:xfrm>
            <a:off x="1401580" y="942423"/>
            <a:ext cx="4694420" cy="1124392"/>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Text Placeholder 11">
            <a:extLst>
              <a:ext uri="{FF2B5EF4-FFF2-40B4-BE49-F238E27FC236}">
                <a16:creationId xmlns:a16="http://schemas.microsoft.com/office/drawing/2014/main" id="{41FB44AB-9520-4C96-A83D-2FABD15CBE70}"/>
              </a:ext>
            </a:extLst>
          </p:cNvPr>
          <p:cNvSpPr>
            <a:spLocks noGrp="1"/>
          </p:cNvSpPr>
          <p:nvPr>
            <p:ph type="body" sz="quarter" idx="16" hasCustomPrompt="1"/>
          </p:nvPr>
        </p:nvSpPr>
        <p:spPr>
          <a:xfrm>
            <a:off x="1410587" y="2329867"/>
            <a:ext cx="4058872" cy="3156533"/>
          </a:xfrm>
          <a:prstGeom prst="rect">
            <a:avLst/>
          </a:prstGeom>
        </p:spPr>
        <p:txBody>
          <a:bodyPr/>
          <a:lstStyle>
            <a:lvl1pPr marL="0" indent="0" algn="l">
              <a:lnSpc>
                <a:spcPct val="200000"/>
              </a:lnSpc>
              <a:spcBef>
                <a:spcPts val="0"/>
              </a:spcBef>
              <a:buFont typeface="Segoe UI Light" panose="020B0502040204020203" pitchFamily="34" charset="0"/>
              <a:buNone/>
              <a:defRPr sz="2000" cap="none" spc="50" baseline="0">
                <a:solidFill>
                  <a:schemeClr val="accent4"/>
                </a:solidFill>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3A6B1A04-4BA1-4FCF-B19E-6A052911CC21}"/>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C9DD33EA-800C-403C-867B-B4178A7C375B}"/>
              </a:ext>
            </a:extLst>
          </p:cNvPr>
          <p:cNvSpPr>
            <a:spLocks noGrp="1"/>
          </p:cNvSpPr>
          <p:nvPr>
            <p:ph type="ftr" sz="quarter" idx="11"/>
          </p:nvPr>
        </p:nvSpPr>
        <p:spPr/>
        <p:txBody>
          <a:bodyPr/>
          <a:lstStyle/>
          <a:p>
            <a:r>
              <a:rPr lang="en-US" dirty="0"/>
              <a:t>PRESENTATION TITLE</a:t>
            </a:r>
          </a:p>
        </p:txBody>
      </p:sp>
      <p:sp>
        <p:nvSpPr>
          <p:cNvPr id="7" name="Picture Placeholder 2">
            <a:extLst>
              <a:ext uri="{FF2B5EF4-FFF2-40B4-BE49-F238E27FC236}">
                <a16:creationId xmlns:a16="http://schemas.microsoft.com/office/drawing/2014/main" id="{0285C91D-2914-4BB9-A857-7DFA168C761F}"/>
              </a:ext>
            </a:extLst>
          </p:cNvPr>
          <p:cNvSpPr>
            <a:spLocks noGrp="1"/>
          </p:cNvSpPr>
          <p:nvPr>
            <p:ph type="pic" sz="quarter" idx="14" hasCustomPrompt="1"/>
          </p:nvPr>
        </p:nvSpPr>
        <p:spPr>
          <a:xfrm>
            <a:off x="7183361" y="0"/>
            <a:ext cx="3598052" cy="3258105"/>
          </a:xfrm>
          <a:prstGeom prst="rect">
            <a:avLst/>
          </a:prstGeom>
        </p:spPr>
        <p:txBody>
          <a:bodyPr/>
          <a:lstStyle>
            <a:lvl1pPr marL="0" indent="0" algn="ctr">
              <a:buNone/>
              <a:defRPr spc="400" baseline="0"/>
            </a:lvl1pPr>
          </a:lstStyle>
          <a:p>
            <a:r>
              <a:rPr lang="en-US" dirty="0"/>
              <a:t>Click to add photo</a:t>
            </a:r>
          </a:p>
        </p:txBody>
      </p:sp>
      <p:sp>
        <p:nvSpPr>
          <p:cNvPr id="3" name="Picture Placeholder 2">
            <a:extLst>
              <a:ext uri="{FF2B5EF4-FFF2-40B4-BE49-F238E27FC236}">
                <a16:creationId xmlns:a16="http://schemas.microsoft.com/office/drawing/2014/main" id="{C6896BB5-7888-43CA-A76C-BF7DE06DF2BD}"/>
              </a:ext>
            </a:extLst>
          </p:cNvPr>
          <p:cNvSpPr>
            <a:spLocks noGrp="1"/>
          </p:cNvSpPr>
          <p:nvPr>
            <p:ph type="pic" sz="quarter" idx="13" hasCustomPrompt="1"/>
          </p:nvPr>
        </p:nvSpPr>
        <p:spPr>
          <a:xfrm>
            <a:off x="7183361" y="3599895"/>
            <a:ext cx="3598052" cy="3258105"/>
          </a:xfrm>
          <a:prstGeom prst="rect">
            <a:avLst/>
          </a:prstGeom>
        </p:spPr>
        <p:txBody>
          <a:bodyPr/>
          <a:lstStyle>
            <a:lvl1pPr marL="0" indent="0" algn="ctr">
              <a:buNone/>
              <a:defRPr spc="400" baseline="0"/>
            </a:lvl1pPr>
          </a:lstStyle>
          <a:p>
            <a:r>
              <a:rPr lang="en-US" dirty="0"/>
              <a:t>Click to add photo</a:t>
            </a:r>
          </a:p>
        </p:txBody>
      </p:sp>
      <p:sp>
        <p:nvSpPr>
          <p:cNvPr id="6" name="Slide Number Placeholder 5">
            <a:extLst>
              <a:ext uri="{FF2B5EF4-FFF2-40B4-BE49-F238E27FC236}">
                <a16:creationId xmlns:a16="http://schemas.microsoft.com/office/drawing/2014/main" id="{26C8D158-80CE-4259-AE40-6EC8A072E290}"/>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72902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C8E4-E66E-43DD-B7F9-77510035ACC4}"/>
              </a:ext>
            </a:extLst>
          </p:cNvPr>
          <p:cNvSpPr>
            <a:spLocks noGrp="1"/>
          </p:cNvSpPr>
          <p:nvPr>
            <p:ph type="title" hasCustomPrompt="1"/>
          </p:nvPr>
        </p:nvSpPr>
        <p:spPr>
          <a:xfrm>
            <a:off x="6197600" y="2921000"/>
            <a:ext cx="4749800" cy="52705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Picture Placeholder 8">
            <a:extLst>
              <a:ext uri="{FF2B5EF4-FFF2-40B4-BE49-F238E27FC236}">
                <a16:creationId xmlns:a16="http://schemas.microsoft.com/office/drawing/2014/main" id="{3DA549A2-F99E-46CF-BFF2-0F2D5834E10E}"/>
              </a:ext>
            </a:extLst>
          </p:cNvPr>
          <p:cNvSpPr>
            <a:spLocks noGrp="1"/>
          </p:cNvSpPr>
          <p:nvPr>
            <p:ph type="pic" sz="quarter" idx="13" hasCustomPrompt="1"/>
          </p:nvPr>
        </p:nvSpPr>
        <p:spPr>
          <a:xfrm>
            <a:off x="838200" y="492125"/>
            <a:ext cx="4114800" cy="5372100"/>
          </a:xfrm>
          <a:prstGeom prst="rect">
            <a:avLst/>
          </a:prstGeom>
        </p:spPr>
        <p:txBody>
          <a:bodyPr/>
          <a:lstStyle>
            <a:lvl1pPr marL="0" indent="0">
              <a:buNone/>
              <a:defRPr spc="400" baseline="0"/>
            </a:lvl1pPr>
          </a:lstStyle>
          <a:p>
            <a:r>
              <a:rPr lang="en-US" dirty="0"/>
              <a:t>Click to add photo</a:t>
            </a:r>
          </a:p>
        </p:txBody>
      </p:sp>
      <p:sp>
        <p:nvSpPr>
          <p:cNvPr id="13" name="Text Placeholder 11">
            <a:extLst>
              <a:ext uri="{FF2B5EF4-FFF2-40B4-BE49-F238E27FC236}">
                <a16:creationId xmlns:a16="http://schemas.microsoft.com/office/drawing/2014/main" id="{8E76B184-0041-41D4-948C-64DE4AB097C0}"/>
              </a:ext>
            </a:extLst>
          </p:cNvPr>
          <p:cNvSpPr>
            <a:spLocks noGrp="1"/>
          </p:cNvSpPr>
          <p:nvPr>
            <p:ph type="body" sz="quarter" idx="15" hasCustomPrompt="1"/>
          </p:nvPr>
        </p:nvSpPr>
        <p:spPr>
          <a:xfrm>
            <a:off x="6197600" y="342900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B89B09CA-52A5-4AB5-AF1F-8A21941819C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6BF5B9A3-008F-4631-AAAD-66E8363F3C0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84547ADF-979E-4B05-BD10-4C2F27964C5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291936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imary Goals">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8C8EB8A-A968-4E47-AE69-9A01E7717EB1}"/>
              </a:ext>
            </a:extLst>
          </p:cNvPr>
          <p:cNvSpPr>
            <a:spLocks noGrp="1"/>
          </p:cNvSpPr>
          <p:nvPr>
            <p:ph type="pic" sz="quarter" idx="14" hasCustomPrompt="1"/>
          </p:nvPr>
        </p:nvSpPr>
        <p:spPr>
          <a:xfrm>
            <a:off x="598402" y="598401"/>
            <a:ext cx="9645056" cy="5661198"/>
          </a:xfrm>
          <a:prstGeom prst="rect">
            <a:avLst/>
          </a:prstGeom>
        </p:spPr>
        <p:txBody>
          <a:bodyPr/>
          <a:lstStyle>
            <a:lvl1pPr marL="0" indent="0" algn="ctr">
              <a:buNone/>
              <a:defRPr spc="400" baseline="0"/>
            </a:lvl1pPr>
          </a:lstStyle>
          <a:p>
            <a:r>
              <a:rPr lang="en-US" dirty="0"/>
              <a:t>Click to add photo</a:t>
            </a:r>
          </a:p>
        </p:txBody>
      </p:sp>
      <p:sp>
        <p:nvSpPr>
          <p:cNvPr id="2" name="Title 1">
            <a:extLst>
              <a:ext uri="{FF2B5EF4-FFF2-40B4-BE49-F238E27FC236}">
                <a16:creationId xmlns:a16="http://schemas.microsoft.com/office/drawing/2014/main" id="{85A198BF-0DCC-40E9-B9E5-892F3CCF5439}"/>
              </a:ext>
            </a:extLst>
          </p:cNvPr>
          <p:cNvSpPr>
            <a:spLocks noGrp="1"/>
          </p:cNvSpPr>
          <p:nvPr>
            <p:ph type="title" hasCustomPrompt="1"/>
          </p:nvPr>
        </p:nvSpPr>
        <p:spPr>
          <a:xfrm>
            <a:off x="6169978" y="3443968"/>
            <a:ext cx="6022021" cy="882499"/>
          </a:xfrm>
          <a:prstGeom prst="rect">
            <a:avLst/>
          </a:prstGeom>
          <a:solidFill>
            <a:schemeClr val="accent4">
              <a:alpha val="80000"/>
            </a:schemeClr>
          </a:solidFill>
        </p:spPr>
        <p:txBody>
          <a:bodyPr lIns="1371600" tIns="457200" anchor="ctr" anchorCtr="0"/>
          <a:lstStyle>
            <a:lvl1pPr>
              <a:defRPr sz="3200" cap="all" spc="200" baseline="0">
                <a:solidFill>
                  <a:schemeClr val="bg1"/>
                </a:solidFill>
              </a:defRPr>
            </a:lvl1pPr>
          </a:lstStyle>
          <a:p>
            <a:r>
              <a:rPr lang="en-US" dirty="0"/>
              <a:t>Click to add title</a:t>
            </a:r>
          </a:p>
        </p:txBody>
      </p:sp>
      <p:sp>
        <p:nvSpPr>
          <p:cNvPr id="9" name="Text Placeholder 11">
            <a:extLst>
              <a:ext uri="{FF2B5EF4-FFF2-40B4-BE49-F238E27FC236}">
                <a16:creationId xmlns:a16="http://schemas.microsoft.com/office/drawing/2014/main" id="{FAD04F8B-0B18-4B5F-B3A8-8EEDC439F5F5}"/>
              </a:ext>
            </a:extLst>
          </p:cNvPr>
          <p:cNvSpPr>
            <a:spLocks noGrp="1"/>
          </p:cNvSpPr>
          <p:nvPr>
            <p:ph type="body" sz="quarter" idx="16" hasCustomPrompt="1"/>
          </p:nvPr>
        </p:nvSpPr>
        <p:spPr>
          <a:xfrm>
            <a:off x="6169979" y="4326467"/>
            <a:ext cx="6022021" cy="830414"/>
          </a:xfrm>
          <a:prstGeom prst="rect">
            <a:avLst/>
          </a:prstGeom>
          <a:solidFill>
            <a:schemeClr val="accent4">
              <a:alpha val="80000"/>
            </a:schemeClr>
          </a:solidFill>
        </p:spPr>
        <p:txBody>
          <a:bodyPr lIns="1371600" bIns="365760" anchor="ctr"/>
          <a:lstStyle>
            <a:lvl1pPr marL="0" indent="0" algn="l">
              <a:buNone/>
              <a:defRPr sz="2000" i="0" cap="none" spc="200" baseline="0">
                <a:solidFill>
                  <a:schemeClr val="bg1"/>
                </a:solidFill>
                <a:latin typeface="+mj-lt"/>
              </a:defRPr>
            </a:lvl1pPr>
          </a:lstStyle>
          <a:p>
            <a:pPr lvl="0"/>
            <a:r>
              <a:rPr lang="en-US" dirty="0"/>
              <a:t>Click to add title</a:t>
            </a:r>
          </a:p>
        </p:txBody>
      </p:sp>
    </p:spTree>
    <p:extLst>
      <p:ext uri="{BB962C8B-B14F-4D97-AF65-F5344CB8AC3E}">
        <p14:creationId xmlns:p14="http://schemas.microsoft.com/office/powerpoint/2010/main" val="159307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rterly Perform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E33C-7BB8-4644-AC43-EAFCF071A501}"/>
              </a:ext>
            </a:extLst>
          </p:cNvPr>
          <p:cNvSpPr>
            <a:spLocks noGrp="1"/>
          </p:cNvSpPr>
          <p:nvPr>
            <p:ph type="title" hasCustomPrompt="1"/>
          </p:nvPr>
        </p:nvSpPr>
        <p:spPr>
          <a:xfrm>
            <a:off x="1109663" y="498928"/>
            <a:ext cx="9972675"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7" name="Date Placeholder 6">
            <a:extLst>
              <a:ext uri="{FF2B5EF4-FFF2-40B4-BE49-F238E27FC236}">
                <a16:creationId xmlns:a16="http://schemas.microsoft.com/office/drawing/2014/main" id="{A36A6D30-3C9B-4105-8529-1FC3C4799157}"/>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6F6CE03B-D3BE-49C6-B2A4-0E17803F19A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3DEB961D-2B84-4E52-A71A-1C55CFFD8FFB}"/>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36727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eas of Grow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A794-F088-4753-95A0-021064EE61C0}"/>
              </a:ext>
            </a:extLst>
          </p:cNvPr>
          <p:cNvSpPr>
            <a:spLocks noGrp="1"/>
          </p:cNvSpPr>
          <p:nvPr>
            <p:ph type="title" hasCustomPrompt="1"/>
          </p:nvPr>
        </p:nvSpPr>
        <p:spPr>
          <a:xfrm>
            <a:off x="838200" y="494166"/>
            <a:ext cx="10515600"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3" name="Date Placeholder 2">
            <a:extLst>
              <a:ext uri="{FF2B5EF4-FFF2-40B4-BE49-F238E27FC236}">
                <a16:creationId xmlns:a16="http://schemas.microsoft.com/office/drawing/2014/main" id="{57C3E83D-2F76-4F03-9EF6-81DED406531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3D99F77-FE1A-4CD5-8B1C-50D8981A1EE1}"/>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84CA1C4-7C3D-4FAE-B5FC-D235F6D9E1E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13948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8E96375-73CE-4ED7-90B6-293AB27ED0AD}"/>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pc="400" baseline="0"/>
            </a:lvl1pPr>
          </a:lstStyle>
          <a:p>
            <a:r>
              <a:rPr lang="en-US" dirty="0"/>
              <a:t>Click to add photo</a:t>
            </a:r>
          </a:p>
        </p:txBody>
      </p:sp>
      <p:sp>
        <p:nvSpPr>
          <p:cNvPr id="15" name="Title 14">
            <a:extLst>
              <a:ext uri="{FF2B5EF4-FFF2-40B4-BE49-F238E27FC236}">
                <a16:creationId xmlns:a16="http://schemas.microsoft.com/office/drawing/2014/main" id="{4E8AED7C-EFC3-4427-AD37-E7AA4AF0CF8C}"/>
              </a:ext>
            </a:extLst>
          </p:cNvPr>
          <p:cNvSpPr>
            <a:spLocks noGrp="1"/>
          </p:cNvSpPr>
          <p:nvPr>
            <p:ph type="title" hasCustomPrompt="1"/>
          </p:nvPr>
        </p:nvSpPr>
        <p:spPr>
          <a:xfrm>
            <a:off x="-1" y="1181910"/>
            <a:ext cx="12192000" cy="3352227"/>
          </a:xfrm>
          <a:custGeom>
            <a:avLst/>
            <a:gdLst>
              <a:gd name="connsiteX0" fmla="*/ 11721830 w 12192000"/>
              <a:gd name="connsiteY0" fmla="*/ 0 h 3352227"/>
              <a:gd name="connsiteX1" fmla="*/ 12192000 w 12192000"/>
              <a:gd name="connsiteY1" fmla="*/ 0 h 3352227"/>
              <a:gd name="connsiteX2" fmla="*/ 12192000 w 12192000"/>
              <a:gd name="connsiteY2" fmla="*/ 3352227 h 3352227"/>
              <a:gd name="connsiteX3" fmla="*/ 11721830 w 12192000"/>
              <a:gd name="connsiteY3" fmla="*/ 3352227 h 3352227"/>
              <a:gd name="connsiteX4" fmla="*/ 0 w 12192000"/>
              <a:gd name="connsiteY4" fmla="*/ 0 h 3352227"/>
              <a:gd name="connsiteX5" fmla="*/ 5525311 w 12192000"/>
              <a:gd name="connsiteY5" fmla="*/ 0 h 3352227"/>
              <a:gd name="connsiteX6" fmla="*/ 5525311 w 12192000"/>
              <a:gd name="connsiteY6" fmla="*/ 3352227 h 3352227"/>
              <a:gd name="connsiteX7" fmla="*/ 0 w 12192000"/>
              <a:gd name="connsiteY7" fmla="*/ 3352227 h 33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52227">
                <a:moveTo>
                  <a:pt x="11721830" y="0"/>
                </a:moveTo>
                <a:lnTo>
                  <a:pt x="12192000" y="0"/>
                </a:lnTo>
                <a:lnTo>
                  <a:pt x="12192000" y="3352227"/>
                </a:lnTo>
                <a:lnTo>
                  <a:pt x="11721830" y="3352227"/>
                </a:lnTo>
                <a:close/>
                <a:moveTo>
                  <a:pt x="0" y="0"/>
                </a:moveTo>
                <a:lnTo>
                  <a:pt x="5525311" y="0"/>
                </a:lnTo>
                <a:lnTo>
                  <a:pt x="5525311" y="3352227"/>
                </a:lnTo>
                <a:lnTo>
                  <a:pt x="0" y="3352227"/>
                </a:lnTo>
                <a:close/>
              </a:path>
            </a:pathLst>
          </a:custGeom>
          <a:solidFill>
            <a:schemeClr val="accent4">
              <a:lumMod val="20000"/>
              <a:lumOff val="80000"/>
              <a:alpha val="85000"/>
            </a:schemeClr>
          </a:solidFill>
        </p:spPr>
        <p:txBody>
          <a:bodyPr lIns="960120" rIns="7315200" anchor="b"/>
          <a:lstStyle>
            <a:lvl1pPr>
              <a:defRPr lang="en-US" sz="3200" cap="all" spc="200" baseline="0" dirty="0"/>
            </a:lvl1pPr>
          </a:lstStyle>
          <a:p>
            <a:pPr marL="0" lvl="0"/>
            <a:r>
              <a:rPr lang="en-US" dirty="0"/>
              <a:t>Click to add title</a:t>
            </a:r>
          </a:p>
        </p:txBody>
      </p:sp>
      <p:sp>
        <p:nvSpPr>
          <p:cNvPr id="16" name="Text Placeholder 15">
            <a:extLst>
              <a:ext uri="{FF2B5EF4-FFF2-40B4-BE49-F238E27FC236}">
                <a16:creationId xmlns:a16="http://schemas.microsoft.com/office/drawing/2014/main" id="{72FF0B66-A4D6-423A-AC8B-48E8CD7DF8B7}"/>
              </a:ext>
            </a:extLst>
          </p:cNvPr>
          <p:cNvSpPr>
            <a:spLocks noGrp="1"/>
          </p:cNvSpPr>
          <p:nvPr>
            <p:ph type="body" sz="quarter" idx="16" hasCustomPrompt="1"/>
          </p:nvPr>
        </p:nvSpPr>
        <p:spPr>
          <a:xfrm>
            <a:off x="-1" y="4534137"/>
            <a:ext cx="12192000" cy="1141953"/>
          </a:xfrm>
          <a:custGeom>
            <a:avLst/>
            <a:gdLst>
              <a:gd name="connsiteX0" fmla="*/ 11721830 w 12192000"/>
              <a:gd name="connsiteY0" fmla="*/ 1 h 1141953"/>
              <a:gd name="connsiteX1" fmla="*/ 12192000 w 12192000"/>
              <a:gd name="connsiteY1" fmla="*/ 1 h 1141953"/>
              <a:gd name="connsiteX2" fmla="*/ 12192000 w 12192000"/>
              <a:gd name="connsiteY2" fmla="*/ 1141953 h 1141953"/>
              <a:gd name="connsiteX3" fmla="*/ 11721830 w 12192000"/>
              <a:gd name="connsiteY3" fmla="*/ 1141953 h 1141953"/>
              <a:gd name="connsiteX4" fmla="*/ 0 w 12192000"/>
              <a:gd name="connsiteY4" fmla="*/ 0 h 1141953"/>
              <a:gd name="connsiteX5" fmla="*/ 5525311 w 12192000"/>
              <a:gd name="connsiteY5" fmla="*/ 0 h 1141953"/>
              <a:gd name="connsiteX6" fmla="*/ 5525311 w 12192000"/>
              <a:gd name="connsiteY6" fmla="*/ 1141952 h 1141953"/>
              <a:gd name="connsiteX7" fmla="*/ 0 w 12192000"/>
              <a:gd name="connsiteY7" fmla="*/ 1141952 h 114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41953">
                <a:moveTo>
                  <a:pt x="11721830" y="1"/>
                </a:moveTo>
                <a:lnTo>
                  <a:pt x="12192000" y="1"/>
                </a:lnTo>
                <a:lnTo>
                  <a:pt x="12192000" y="1141953"/>
                </a:lnTo>
                <a:lnTo>
                  <a:pt x="11721830" y="1141953"/>
                </a:lnTo>
                <a:close/>
                <a:moveTo>
                  <a:pt x="0" y="0"/>
                </a:moveTo>
                <a:lnTo>
                  <a:pt x="5525311" y="0"/>
                </a:lnTo>
                <a:lnTo>
                  <a:pt x="5525311" y="1141952"/>
                </a:lnTo>
                <a:lnTo>
                  <a:pt x="0" y="1141952"/>
                </a:lnTo>
                <a:close/>
              </a:path>
            </a:pathLst>
          </a:custGeom>
          <a:solidFill>
            <a:schemeClr val="accent4">
              <a:lumMod val="20000"/>
              <a:lumOff val="80000"/>
              <a:alpha val="85000"/>
            </a:schemeClr>
          </a:solidFill>
        </p:spPr>
        <p:txBody>
          <a:bodyPr lIns="960120" tIns="137160" rIns="6400800" anchor="t"/>
          <a:lstStyle>
            <a:lvl1pPr marL="0" indent="0">
              <a:buNone/>
              <a:defRPr lang="en-US" sz="2000" b="0" i="0" spc="200" baseline="0" dirty="0">
                <a:solidFill>
                  <a:schemeClr val="accent5">
                    <a:lumMod val="50000"/>
                  </a:schemeClr>
                </a:solidFill>
              </a:defRPr>
            </a:lvl1pPr>
          </a:lstStyle>
          <a:p>
            <a:pPr marL="228600" lvl="0" indent="-228600"/>
            <a:r>
              <a:rPr lang="en-US" dirty="0"/>
              <a:t>Click to add name</a:t>
            </a:r>
          </a:p>
        </p:txBody>
      </p:sp>
      <p:sp>
        <p:nvSpPr>
          <p:cNvPr id="2" name="Date Placeholder 1">
            <a:extLst>
              <a:ext uri="{FF2B5EF4-FFF2-40B4-BE49-F238E27FC236}">
                <a16:creationId xmlns:a16="http://schemas.microsoft.com/office/drawing/2014/main" id="{AC52883E-0EA3-4DCA-BB78-AD84BBE53F80}"/>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3" name="Footer Placeholder 2">
            <a:extLst>
              <a:ext uri="{FF2B5EF4-FFF2-40B4-BE49-F238E27FC236}">
                <a16:creationId xmlns:a16="http://schemas.microsoft.com/office/drawing/2014/main" id="{C31860F9-7B15-486D-B68B-1D5E02F61DEA}"/>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4" name="Slide Number Placeholder 3">
            <a:extLst>
              <a:ext uri="{FF2B5EF4-FFF2-40B4-BE49-F238E27FC236}">
                <a16:creationId xmlns:a16="http://schemas.microsoft.com/office/drawing/2014/main" id="{190B89DE-8ADC-4391-8EAF-C713EA69935F}"/>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58006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93D2BF-453A-45BE-9E29-EC3F8D9F55CE}"/>
              </a:ext>
            </a:extLst>
          </p:cNvPr>
          <p:cNvSpPr>
            <a:spLocks noGrp="1"/>
          </p:cNvSpPr>
          <p:nvPr>
            <p:ph type="title" hasCustomPrompt="1"/>
          </p:nvPr>
        </p:nvSpPr>
        <p:spPr>
          <a:xfrm>
            <a:off x="999846" y="1487527"/>
            <a:ext cx="2581554" cy="1325563"/>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51" name="Picture Placeholder 9">
            <a:extLst>
              <a:ext uri="{FF2B5EF4-FFF2-40B4-BE49-F238E27FC236}">
                <a16:creationId xmlns:a16="http://schemas.microsoft.com/office/drawing/2014/main" id="{C47B8159-559E-42C4-AA5B-7642DE427455}"/>
              </a:ext>
            </a:extLst>
          </p:cNvPr>
          <p:cNvSpPr>
            <a:spLocks noGrp="1"/>
          </p:cNvSpPr>
          <p:nvPr>
            <p:ph type="pic" sz="quarter" idx="23" hasCustomPrompt="1"/>
          </p:nvPr>
        </p:nvSpPr>
        <p:spPr>
          <a:xfrm>
            <a:off x="4793630" y="677419"/>
            <a:ext cx="2357652" cy="1622425"/>
          </a:xfrm>
          <a:prstGeom prst="rect">
            <a:avLst/>
          </a:prstGeom>
        </p:spPr>
        <p:txBody>
          <a:bodyPr/>
          <a:lstStyle>
            <a:lvl1pPr marL="0" indent="0" algn="ctr">
              <a:buNone/>
              <a:defRPr/>
            </a:lvl1pPr>
          </a:lstStyle>
          <a:p>
            <a:r>
              <a:rPr lang="en-US" dirty="0"/>
              <a:t>Click to add photo</a:t>
            </a:r>
          </a:p>
        </p:txBody>
      </p:sp>
      <p:sp>
        <p:nvSpPr>
          <p:cNvPr id="52" name="Text Placeholder 17">
            <a:extLst>
              <a:ext uri="{FF2B5EF4-FFF2-40B4-BE49-F238E27FC236}">
                <a16:creationId xmlns:a16="http://schemas.microsoft.com/office/drawing/2014/main" id="{9E9FA76D-767D-4F48-9238-F384F4D41696}"/>
              </a:ext>
            </a:extLst>
          </p:cNvPr>
          <p:cNvSpPr>
            <a:spLocks noGrp="1"/>
          </p:cNvSpPr>
          <p:nvPr>
            <p:ph type="body" sz="quarter" idx="24" hasCustomPrompt="1"/>
          </p:nvPr>
        </p:nvSpPr>
        <p:spPr>
          <a:xfrm>
            <a:off x="4793628"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3" name="Text Placeholder 17">
            <a:extLst>
              <a:ext uri="{FF2B5EF4-FFF2-40B4-BE49-F238E27FC236}">
                <a16:creationId xmlns:a16="http://schemas.microsoft.com/office/drawing/2014/main" id="{40F2B787-B1D2-493C-ABA2-D6E69C4800D1}"/>
              </a:ext>
            </a:extLst>
          </p:cNvPr>
          <p:cNvSpPr>
            <a:spLocks noGrp="1"/>
          </p:cNvSpPr>
          <p:nvPr>
            <p:ph type="body" sz="quarter" idx="25" hasCustomPrompt="1"/>
          </p:nvPr>
        </p:nvSpPr>
        <p:spPr>
          <a:xfrm>
            <a:off x="4793628"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4" name="Picture Placeholder 9">
            <a:extLst>
              <a:ext uri="{FF2B5EF4-FFF2-40B4-BE49-F238E27FC236}">
                <a16:creationId xmlns:a16="http://schemas.microsoft.com/office/drawing/2014/main" id="{7FCC4980-412C-49F7-BF30-8693DD9EAC03}"/>
              </a:ext>
            </a:extLst>
          </p:cNvPr>
          <p:cNvSpPr>
            <a:spLocks noGrp="1"/>
          </p:cNvSpPr>
          <p:nvPr>
            <p:ph type="pic" sz="quarter" idx="26" hasCustomPrompt="1"/>
          </p:nvPr>
        </p:nvSpPr>
        <p:spPr>
          <a:xfrm>
            <a:off x="7431774" y="677419"/>
            <a:ext cx="2357652" cy="1622425"/>
          </a:xfrm>
          <a:prstGeom prst="rect">
            <a:avLst/>
          </a:prstGeom>
        </p:spPr>
        <p:txBody>
          <a:bodyPr/>
          <a:lstStyle>
            <a:lvl1pPr marL="0" indent="0" algn="ctr">
              <a:buNone/>
              <a:defRPr/>
            </a:lvl1pPr>
          </a:lstStyle>
          <a:p>
            <a:r>
              <a:rPr lang="en-US" dirty="0"/>
              <a:t>Click to add photo</a:t>
            </a:r>
          </a:p>
        </p:txBody>
      </p:sp>
      <p:sp>
        <p:nvSpPr>
          <p:cNvPr id="55" name="Text Placeholder 17">
            <a:extLst>
              <a:ext uri="{FF2B5EF4-FFF2-40B4-BE49-F238E27FC236}">
                <a16:creationId xmlns:a16="http://schemas.microsoft.com/office/drawing/2014/main" id="{B9BD60DD-95CB-47D1-9C2F-5ACD38820662}"/>
              </a:ext>
            </a:extLst>
          </p:cNvPr>
          <p:cNvSpPr>
            <a:spLocks noGrp="1"/>
          </p:cNvSpPr>
          <p:nvPr>
            <p:ph type="body" sz="quarter" idx="27" hasCustomPrompt="1"/>
          </p:nvPr>
        </p:nvSpPr>
        <p:spPr>
          <a:xfrm>
            <a:off x="7431772"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6" name="Text Placeholder 17">
            <a:extLst>
              <a:ext uri="{FF2B5EF4-FFF2-40B4-BE49-F238E27FC236}">
                <a16:creationId xmlns:a16="http://schemas.microsoft.com/office/drawing/2014/main" id="{19FF93B2-766D-4558-94BE-49F215C0FF7B}"/>
              </a:ext>
            </a:extLst>
          </p:cNvPr>
          <p:cNvSpPr>
            <a:spLocks noGrp="1"/>
          </p:cNvSpPr>
          <p:nvPr>
            <p:ph type="body" sz="quarter" idx="28" hasCustomPrompt="1"/>
          </p:nvPr>
        </p:nvSpPr>
        <p:spPr>
          <a:xfrm>
            <a:off x="7431772"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7" name="Picture Placeholder 9">
            <a:extLst>
              <a:ext uri="{FF2B5EF4-FFF2-40B4-BE49-F238E27FC236}">
                <a16:creationId xmlns:a16="http://schemas.microsoft.com/office/drawing/2014/main" id="{F16F9FCC-4EE2-4D18-8257-694E9C80F547}"/>
              </a:ext>
            </a:extLst>
          </p:cNvPr>
          <p:cNvSpPr>
            <a:spLocks noGrp="1"/>
          </p:cNvSpPr>
          <p:nvPr>
            <p:ph type="pic" sz="quarter" idx="32" hasCustomPrompt="1"/>
          </p:nvPr>
        </p:nvSpPr>
        <p:spPr>
          <a:xfrm>
            <a:off x="4793630" y="3250138"/>
            <a:ext cx="2357652" cy="1622425"/>
          </a:xfrm>
          <a:prstGeom prst="rect">
            <a:avLst/>
          </a:prstGeom>
        </p:spPr>
        <p:txBody>
          <a:bodyPr/>
          <a:lstStyle>
            <a:lvl1pPr marL="0" indent="0" algn="ctr">
              <a:buNone/>
              <a:defRPr/>
            </a:lvl1pPr>
          </a:lstStyle>
          <a:p>
            <a:r>
              <a:rPr lang="en-US" dirty="0"/>
              <a:t>Click to add photo</a:t>
            </a:r>
          </a:p>
        </p:txBody>
      </p:sp>
      <p:sp>
        <p:nvSpPr>
          <p:cNvPr id="58" name="Text Placeholder 17">
            <a:extLst>
              <a:ext uri="{FF2B5EF4-FFF2-40B4-BE49-F238E27FC236}">
                <a16:creationId xmlns:a16="http://schemas.microsoft.com/office/drawing/2014/main" id="{F434B9BC-2EC7-4433-BAA8-039EB5BED5C0}"/>
              </a:ext>
            </a:extLst>
          </p:cNvPr>
          <p:cNvSpPr>
            <a:spLocks noGrp="1"/>
          </p:cNvSpPr>
          <p:nvPr>
            <p:ph type="body" sz="quarter" idx="33" hasCustomPrompt="1"/>
          </p:nvPr>
        </p:nvSpPr>
        <p:spPr>
          <a:xfrm>
            <a:off x="4793628"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9" name="Text Placeholder 17">
            <a:extLst>
              <a:ext uri="{FF2B5EF4-FFF2-40B4-BE49-F238E27FC236}">
                <a16:creationId xmlns:a16="http://schemas.microsoft.com/office/drawing/2014/main" id="{6F08FB05-53FB-4C19-A35C-592C4DFDFF46}"/>
              </a:ext>
            </a:extLst>
          </p:cNvPr>
          <p:cNvSpPr>
            <a:spLocks noGrp="1"/>
          </p:cNvSpPr>
          <p:nvPr>
            <p:ph type="body" sz="quarter" idx="34" hasCustomPrompt="1"/>
          </p:nvPr>
        </p:nvSpPr>
        <p:spPr>
          <a:xfrm>
            <a:off x="4793628" y="5347709"/>
            <a:ext cx="2357652" cy="475147"/>
          </a:xfrm>
          <a:prstGeom prst="rect">
            <a:avLst/>
          </a:prstGeom>
        </p:spPr>
        <p:txBody>
          <a:bodyPr/>
          <a:lstStyle>
            <a:lvl1pPr marL="0" indent="0" algn="ctr">
              <a:lnSpc>
                <a:spcPct val="100000"/>
              </a:lnSpc>
              <a:spcBef>
                <a:spcPts val="0"/>
              </a:spcBef>
              <a:buNone/>
              <a:defRPr sz="1200" b="0" i="0" cap="none" spc="200" baseline="0"/>
            </a:lvl1pPr>
          </a:lstStyle>
          <a:p>
            <a:pPr lvl="0"/>
            <a:r>
              <a:rPr lang="en-US" dirty="0"/>
              <a:t>Click to title</a:t>
            </a:r>
          </a:p>
        </p:txBody>
      </p:sp>
      <p:sp>
        <p:nvSpPr>
          <p:cNvPr id="60" name="Picture Placeholder 9">
            <a:extLst>
              <a:ext uri="{FF2B5EF4-FFF2-40B4-BE49-F238E27FC236}">
                <a16:creationId xmlns:a16="http://schemas.microsoft.com/office/drawing/2014/main" id="{9589D7D2-07DF-415C-A139-E911869A1BCC}"/>
              </a:ext>
            </a:extLst>
          </p:cNvPr>
          <p:cNvSpPr>
            <a:spLocks noGrp="1"/>
          </p:cNvSpPr>
          <p:nvPr>
            <p:ph type="pic" sz="quarter" idx="35" hasCustomPrompt="1"/>
          </p:nvPr>
        </p:nvSpPr>
        <p:spPr>
          <a:xfrm>
            <a:off x="7431774" y="3250138"/>
            <a:ext cx="2357652" cy="1622425"/>
          </a:xfrm>
          <a:prstGeom prst="rect">
            <a:avLst/>
          </a:prstGeom>
        </p:spPr>
        <p:txBody>
          <a:bodyPr/>
          <a:lstStyle>
            <a:lvl1pPr marL="0" indent="0" algn="ctr">
              <a:buNone/>
              <a:defRPr/>
            </a:lvl1pPr>
          </a:lstStyle>
          <a:p>
            <a:r>
              <a:rPr lang="en-US" dirty="0"/>
              <a:t>Click to add photo</a:t>
            </a:r>
          </a:p>
        </p:txBody>
      </p:sp>
      <p:sp>
        <p:nvSpPr>
          <p:cNvPr id="61" name="Text Placeholder 17">
            <a:extLst>
              <a:ext uri="{FF2B5EF4-FFF2-40B4-BE49-F238E27FC236}">
                <a16:creationId xmlns:a16="http://schemas.microsoft.com/office/drawing/2014/main" id="{E622F2E3-2C07-4ABC-A803-40361BBB7386}"/>
              </a:ext>
            </a:extLst>
          </p:cNvPr>
          <p:cNvSpPr>
            <a:spLocks noGrp="1"/>
          </p:cNvSpPr>
          <p:nvPr>
            <p:ph type="body" sz="quarter" idx="36" hasCustomPrompt="1"/>
          </p:nvPr>
        </p:nvSpPr>
        <p:spPr>
          <a:xfrm>
            <a:off x="7431772"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62" name="Text Placeholder 17">
            <a:extLst>
              <a:ext uri="{FF2B5EF4-FFF2-40B4-BE49-F238E27FC236}">
                <a16:creationId xmlns:a16="http://schemas.microsoft.com/office/drawing/2014/main" id="{B505FD93-2404-46B6-9EE0-9CABFC5233ED}"/>
              </a:ext>
            </a:extLst>
          </p:cNvPr>
          <p:cNvSpPr>
            <a:spLocks noGrp="1"/>
          </p:cNvSpPr>
          <p:nvPr>
            <p:ph type="body" sz="quarter" idx="37" hasCustomPrompt="1"/>
          </p:nvPr>
        </p:nvSpPr>
        <p:spPr>
          <a:xfrm>
            <a:off x="7431772" y="5347709"/>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78075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_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0116A5-69B8-43BF-B141-AC2A4B6CEB97}"/>
              </a:ext>
            </a:extLst>
          </p:cNvPr>
          <p:cNvSpPr>
            <a:spLocks noGrp="1"/>
          </p:cNvSpPr>
          <p:nvPr>
            <p:ph type="title" hasCustomPrompt="1"/>
          </p:nvPr>
        </p:nvSpPr>
        <p:spPr>
          <a:xfrm>
            <a:off x="336217" y="1207697"/>
            <a:ext cx="2970156" cy="1622912"/>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10" name="Picture Placeholder 9">
            <a:extLst>
              <a:ext uri="{FF2B5EF4-FFF2-40B4-BE49-F238E27FC236}">
                <a16:creationId xmlns:a16="http://schemas.microsoft.com/office/drawing/2014/main" id="{6D283EBF-8FBA-4A7A-9DCE-23E0BF7F6AAC}"/>
              </a:ext>
            </a:extLst>
          </p:cNvPr>
          <p:cNvSpPr>
            <a:spLocks noGrp="1"/>
          </p:cNvSpPr>
          <p:nvPr>
            <p:ph type="pic" sz="quarter" idx="15" hasCustomPrompt="1"/>
          </p:nvPr>
        </p:nvSpPr>
        <p:spPr>
          <a:xfrm>
            <a:off x="3780553" y="1153717"/>
            <a:ext cx="1412050" cy="1147276"/>
          </a:xfrm>
          <a:prstGeom prst="rect">
            <a:avLst/>
          </a:prstGeom>
        </p:spPr>
        <p:txBody>
          <a:bodyPr/>
          <a:lstStyle>
            <a:lvl1pPr marL="0" indent="0" algn="ctr">
              <a:buNone/>
              <a:defRPr/>
            </a:lvl1pPr>
          </a:lstStyle>
          <a:p>
            <a:r>
              <a:rPr lang="en-US" dirty="0"/>
              <a:t>Click to add photo</a:t>
            </a:r>
          </a:p>
        </p:txBody>
      </p:sp>
      <p:sp>
        <p:nvSpPr>
          <p:cNvPr id="18" name="Text Placeholder 17">
            <a:extLst>
              <a:ext uri="{FF2B5EF4-FFF2-40B4-BE49-F238E27FC236}">
                <a16:creationId xmlns:a16="http://schemas.microsoft.com/office/drawing/2014/main" id="{48D76D02-A6E3-446F-B85B-CAD9ED06415D}"/>
              </a:ext>
            </a:extLst>
          </p:cNvPr>
          <p:cNvSpPr>
            <a:spLocks noGrp="1"/>
          </p:cNvSpPr>
          <p:nvPr>
            <p:ph type="body" sz="quarter" idx="21" hasCustomPrompt="1"/>
          </p:nvPr>
        </p:nvSpPr>
        <p:spPr>
          <a:xfrm>
            <a:off x="3451733"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9" name="Text Placeholder 17">
            <a:extLst>
              <a:ext uri="{FF2B5EF4-FFF2-40B4-BE49-F238E27FC236}">
                <a16:creationId xmlns:a16="http://schemas.microsoft.com/office/drawing/2014/main" id="{90954B1A-CAD7-4645-A1B3-1A5EFD54C975}"/>
              </a:ext>
            </a:extLst>
          </p:cNvPr>
          <p:cNvSpPr>
            <a:spLocks noGrp="1"/>
          </p:cNvSpPr>
          <p:nvPr>
            <p:ph type="body" sz="quarter" idx="22" hasCustomPrompt="1"/>
          </p:nvPr>
        </p:nvSpPr>
        <p:spPr>
          <a:xfrm>
            <a:off x="3451733"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8" name="Picture Placeholder 9">
            <a:extLst>
              <a:ext uri="{FF2B5EF4-FFF2-40B4-BE49-F238E27FC236}">
                <a16:creationId xmlns:a16="http://schemas.microsoft.com/office/drawing/2014/main" id="{D517EAC0-89E0-4247-B048-92F65C868A7E}"/>
              </a:ext>
            </a:extLst>
          </p:cNvPr>
          <p:cNvSpPr>
            <a:spLocks noGrp="1"/>
          </p:cNvSpPr>
          <p:nvPr>
            <p:ph type="pic" sz="quarter" idx="38" hasCustomPrompt="1"/>
          </p:nvPr>
        </p:nvSpPr>
        <p:spPr>
          <a:xfrm>
            <a:off x="5891925" y="1153717"/>
            <a:ext cx="1412050" cy="1147276"/>
          </a:xfrm>
          <a:prstGeom prst="rect">
            <a:avLst/>
          </a:prstGeom>
        </p:spPr>
        <p:txBody>
          <a:bodyPr/>
          <a:lstStyle>
            <a:lvl1pPr marL="0" indent="0" algn="ctr">
              <a:buNone/>
              <a:defRPr/>
            </a:lvl1pPr>
          </a:lstStyle>
          <a:p>
            <a:r>
              <a:rPr lang="en-US" dirty="0"/>
              <a:t>Click to add photo</a:t>
            </a:r>
          </a:p>
        </p:txBody>
      </p:sp>
      <p:sp>
        <p:nvSpPr>
          <p:cNvPr id="11" name="Text Placeholder 17">
            <a:extLst>
              <a:ext uri="{FF2B5EF4-FFF2-40B4-BE49-F238E27FC236}">
                <a16:creationId xmlns:a16="http://schemas.microsoft.com/office/drawing/2014/main" id="{7F5710E0-5399-4C8A-9D92-390195CB6F27}"/>
              </a:ext>
            </a:extLst>
          </p:cNvPr>
          <p:cNvSpPr>
            <a:spLocks noGrp="1"/>
          </p:cNvSpPr>
          <p:nvPr>
            <p:ph type="body" sz="quarter" idx="24" hasCustomPrompt="1"/>
          </p:nvPr>
        </p:nvSpPr>
        <p:spPr>
          <a:xfrm>
            <a:off x="5563105"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2" name="Text Placeholder 17">
            <a:extLst>
              <a:ext uri="{FF2B5EF4-FFF2-40B4-BE49-F238E27FC236}">
                <a16:creationId xmlns:a16="http://schemas.microsoft.com/office/drawing/2014/main" id="{019883F1-27DD-46A1-AD71-3AE14256007E}"/>
              </a:ext>
            </a:extLst>
          </p:cNvPr>
          <p:cNvSpPr>
            <a:spLocks noGrp="1"/>
          </p:cNvSpPr>
          <p:nvPr>
            <p:ph type="body" sz="quarter" idx="25" hasCustomPrompt="1"/>
          </p:nvPr>
        </p:nvSpPr>
        <p:spPr>
          <a:xfrm>
            <a:off x="5563105"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9" name="Picture Placeholder 9">
            <a:extLst>
              <a:ext uri="{FF2B5EF4-FFF2-40B4-BE49-F238E27FC236}">
                <a16:creationId xmlns:a16="http://schemas.microsoft.com/office/drawing/2014/main" id="{7847BEB8-AC95-445E-AFB4-34B7658BB992}"/>
              </a:ext>
            </a:extLst>
          </p:cNvPr>
          <p:cNvSpPr>
            <a:spLocks noGrp="1"/>
          </p:cNvSpPr>
          <p:nvPr>
            <p:ph type="pic" sz="quarter" idx="39" hasCustomPrompt="1"/>
          </p:nvPr>
        </p:nvSpPr>
        <p:spPr>
          <a:xfrm>
            <a:off x="8003297" y="1153717"/>
            <a:ext cx="1412049" cy="1147276"/>
          </a:xfrm>
          <a:prstGeom prst="rect">
            <a:avLst/>
          </a:prstGeom>
        </p:spPr>
        <p:txBody>
          <a:bodyPr/>
          <a:lstStyle>
            <a:lvl1pPr marL="0" indent="0" algn="ctr">
              <a:buNone/>
              <a:defRPr/>
            </a:lvl1pPr>
          </a:lstStyle>
          <a:p>
            <a:r>
              <a:rPr lang="en-US" dirty="0"/>
              <a:t>Click to add photo</a:t>
            </a:r>
          </a:p>
        </p:txBody>
      </p:sp>
      <p:sp>
        <p:nvSpPr>
          <p:cNvPr id="14" name="Text Placeholder 17">
            <a:extLst>
              <a:ext uri="{FF2B5EF4-FFF2-40B4-BE49-F238E27FC236}">
                <a16:creationId xmlns:a16="http://schemas.microsoft.com/office/drawing/2014/main" id="{82B5CAB5-1932-4DC0-BBBD-8ABA7C5D5DED}"/>
              </a:ext>
            </a:extLst>
          </p:cNvPr>
          <p:cNvSpPr>
            <a:spLocks noGrp="1"/>
          </p:cNvSpPr>
          <p:nvPr>
            <p:ph type="body" sz="quarter" idx="27" hasCustomPrompt="1"/>
          </p:nvPr>
        </p:nvSpPr>
        <p:spPr>
          <a:xfrm>
            <a:off x="767447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5" name="Text Placeholder 17">
            <a:extLst>
              <a:ext uri="{FF2B5EF4-FFF2-40B4-BE49-F238E27FC236}">
                <a16:creationId xmlns:a16="http://schemas.microsoft.com/office/drawing/2014/main" id="{E248F87C-2911-41CB-A4BD-6ECD4E13B8C6}"/>
              </a:ext>
            </a:extLst>
          </p:cNvPr>
          <p:cNvSpPr>
            <a:spLocks noGrp="1"/>
          </p:cNvSpPr>
          <p:nvPr>
            <p:ph type="body" sz="quarter" idx="28" hasCustomPrompt="1"/>
          </p:nvPr>
        </p:nvSpPr>
        <p:spPr>
          <a:xfrm>
            <a:off x="767447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7" name="Picture Placeholder 9">
            <a:extLst>
              <a:ext uri="{FF2B5EF4-FFF2-40B4-BE49-F238E27FC236}">
                <a16:creationId xmlns:a16="http://schemas.microsoft.com/office/drawing/2014/main" id="{7B6B3681-1E21-44DA-AADA-F5E638A87423}"/>
              </a:ext>
            </a:extLst>
          </p:cNvPr>
          <p:cNvSpPr>
            <a:spLocks noGrp="1"/>
          </p:cNvSpPr>
          <p:nvPr>
            <p:ph type="pic" sz="quarter" idx="47" hasCustomPrompt="1"/>
          </p:nvPr>
        </p:nvSpPr>
        <p:spPr>
          <a:xfrm>
            <a:off x="10114667" y="1153717"/>
            <a:ext cx="1412049" cy="1147276"/>
          </a:xfrm>
          <a:prstGeom prst="rect">
            <a:avLst/>
          </a:prstGeom>
        </p:spPr>
        <p:txBody>
          <a:bodyPr/>
          <a:lstStyle>
            <a:lvl1pPr marL="0" indent="0" algn="ctr">
              <a:buNone/>
              <a:defRPr/>
            </a:lvl1pPr>
          </a:lstStyle>
          <a:p>
            <a:r>
              <a:rPr lang="en-US" dirty="0"/>
              <a:t>Click to add photo</a:t>
            </a:r>
          </a:p>
        </p:txBody>
      </p:sp>
      <p:sp>
        <p:nvSpPr>
          <p:cNvPr id="33" name="Text Placeholder 17">
            <a:extLst>
              <a:ext uri="{FF2B5EF4-FFF2-40B4-BE49-F238E27FC236}">
                <a16:creationId xmlns:a16="http://schemas.microsoft.com/office/drawing/2014/main" id="{2D88AD4B-15C6-42C2-B9A5-BD645DA67D7E}"/>
              </a:ext>
            </a:extLst>
          </p:cNvPr>
          <p:cNvSpPr>
            <a:spLocks noGrp="1"/>
          </p:cNvSpPr>
          <p:nvPr>
            <p:ph type="body" sz="quarter" idx="43" hasCustomPrompt="1"/>
          </p:nvPr>
        </p:nvSpPr>
        <p:spPr>
          <a:xfrm>
            <a:off x="978584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4" name="Text Placeholder 17">
            <a:extLst>
              <a:ext uri="{FF2B5EF4-FFF2-40B4-BE49-F238E27FC236}">
                <a16:creationId xmlns:a16="http://schemas.microsoft.com/office/drawing/2014/main" id="{D79E337C-DD94-4BC6-9F28-69AC04CD2B3E}"/>
              </a:ext>
            </a:extLst>
          </p:cNvPr>
          <p:cNvSpPr>
            <a:spLocks noGrp="1"/>
          </p:cNvSpPr>
          <p:nvPr>
            <p:ph type="body" sz="quarter" idx="44" hasCustomPrompt="1"/>
          </p:nvPr>
        </p:nvSpPr>
        <p:spPr>
          <a:xfrm>
            <a:off x="978584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0" name="Picture Placeholder 9">
            <a:extLst>
              <a:ext uri="{FF2B5EF4-FFF2-40B4-BE49-F238E27FC236}">
                <a16:creationId xmlns:a16="http://schemas.microsoft.com/office/drawing/2014/main" id="{B50A84FF-F66B-4AB8-837C-E3025F19E9C0}"/>
              </a:ext>
            </a:extLst>
          </p:cNvPr>
          <p:cNvSpPr>
            <a:spLocks noGrp="1"/>
          </p:cNvSpPr>
          <p:nvPr>
            <p:ph type="pic" sz="quarter" idx="40" hasCustomPrompt="1"/>
          </p:nvPr>
        </p:nvSpPr>
        <p:spPr>
          <a:xfrm>
            <a:off x="3780553" y="3614936"/>
            <a:ext cx="1412050" cy="1147276"/>
          </a:xfrm>
          <a:prstGeom prst="rect">
            <a:avLst/>
          </a:prstGeom>
        </p:spPr>
        <p:txBody>
          <a:bodyPr/>
          <a:lstStyle>
            <a:lvl1pPr marL="0" indent="0" algn="ctr">
              <a:buNone/>
              <a:defRPr/>
            </a:lvl1pPr>
          </a:lstStyle>
          <a:p>
            <a:r>
              <a:rPr lang="en-US" dirty="0"/>
              <a:t>Click to add photo</a:t>
            </a:r>
          </a:p>
        </p:txBody>
      </p:sp>
      <p:sp>
        <p:nvSpPr>
          <p:cNvPr id="17" name="Text Placeholder 17">
            <a:extLst>
              <a:ext uri="{FF2B5EF4-FFF2-40B4-BE49-F238E27FC236}">
                <a16:creationId xmlns:a16="http://schemas.microsoft.com/office/drawing/2014/main" id="{540D9937-87C5-40B3-86E6-F1CBFCA40CA0}"/>
              </a:ext>
            </a:extLst>
          </p:cNvPr>
          <p:cNvSpPr>
            <a:spLocks noGrp="1"/>
          </p:cNvSpPr>
          <p:nvPr>
            <p:ph type="body" sz="quarter" idx="30" hasCustomPrompt="1"/>
          </p:nvPr>
        </p:nvSpPr>
        <p:spPr>
          <a:xfrm>
            <a:off x="3451733" y="4767397"/>
            <a:ext cx="2069691" cy="476403"/>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0" name="Text Placeholder 17">
            <a:extLst>
              <a:ext uri="{FF2B5EF4-FFF2-40B4-BE49-F238E27FC236}">
                <a16:creationId xmlns:a16="http://schemas.microsoft.com/office/drawing/2014/main" id="{C81570DE-3568-4F16-9DF8-269B29DDE60E}"/>
              </a:ext>
            </a:extLst>
          </p:cNvPr>
          <p:cNvSpPr>
            <a:spLocks noGrp="1"/>
          </p:cNvSpPr>
          <p:nvPr>
            <p:ph type="body" sz="quarter" idx="31" hasCustomPrompt="1"/>
          </p:nvPr>
        </p:nvSpPr>
        <p:spPr>
          <a:xfrm>
            <a:off x="3451733" y="5242840"/>
            <a:ext cx="2069691" cy="697196"/>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1" name="Picture Placeholder 9">
            <a:extLst>
              <a:ext uri="{FF2B5EF4-FFF2-40B4-BE49-F238E27FC236}">
                <a16:creationId xmlns:a16="http://schemas.microsoft.com/office/drawing/2014/main" id="{41C26642-ECFF-4F11-B242-BBBA5D672DA0}"/>
              </a:ext>
            </a:extLst>
          </p:cNvPr>
          <p:cNvSpPr>
            <a:spLocks noGrp="1"/>
          </p:cNvSpPr>
          <p:nvPr>
            <p:ph type="pic" sz="quarter" idx="41" hasCustomPrompt="1"/>
          </p:nvPr>
        </p:nvSpPr>
        <p:spPr>
          <a:xfrm>
            <a:off x="5891925" y="3614936"/>
            <a:ext cx="1412050" cy="1147276"/>
          </a:xfrm>
          <a:prstGeom prst="rect">
            <a:avLst/>
          </a:prstGeom>
        </p:spPr>
        <p:txBody>
          <a:bodyPr/>
          <a:lstStyle>
            <a:lvl1pPr marL="0" indent="0" algn="ctr">
              <a:buNone/>
              <a:defRPr/>
            </a:lvl1pPr>
          </a:lstStyle>
          <a:p>
            <a:r>
              <a:rPr lang="en-US" dirty="0"/>
              <a:t>Click to add photo</a:t>
            </a:r>
          </a:p>
        </p:txBody>
      </p:sp>
      <p:sp>
        <p:nvSpPr>
          <p:cNvPr id="22" name="Text Placeholder 17">
            <a:extLst>
              <a:ext uri="{FF2B5EF4-FFF2-40B4-BE49-F238E27FC236}">
                <a16:creationId xmlns:a16="http://schemas.microsoft.com/office/drawing/2014/main" id="{5E4E35F3-EC7A-489D-985F-0CA9F0402B0D}"/>
              </a:ext>
            </a:extLst>
          </p:cNvPr>
          <p:cNvSpPr>
            <a:spLocks noGrp="1"/>
          </p:cNvSpPr>
          <p:nvPr>
            <p:ph type="body" sz="quarter" idx="33" hasCustomPrompt="1"/>
          </p:nvPr>
        </p:nvSpPr>
        <p:spPr>
          <a:xfrm>
            <a:off x="5563105" y="4768651"/>
            <a:ext cx="2069691"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3" name="Text Placeholder 17">
            <a:extLst>
              <a:ext uri="{FF2B5EF4-FFF2-40B4-BE49-F238E27FC236}">
                <a16:creationId xmlns:a16="http://schemas.microsoft.com/office/drawing/2014/main" id="{55AFBE6C-8E28-48EC-8798-5E463B8E47ED}"/>
              </a:ext>
            </a:extLst>
          </p:cNvPr>
          <p:cNvSpPr>
            <a:spLocks noGrp="1"/>
          </p:cNvSpPr>
          <p:nvPr>
            <p:ph type="body" sz="quarter" idx="34" hasCustomPrompt="1"/>
          </p:nvPr>
        </p:nvSpPr>
        <p:spPr>
          <a:xfrm>
            <a:off x="5563105" y="5243800"/>
            <a:ext cx="2069691"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2" name="Picture Placeholder 9">
            <a:extLst>
              <a:ext uri="{FF2B5EF4-FFF2-40B4-BE49-F238E27FC236}">
                <a16:creationId xmlns:a16="http://schemas.microsoft.com/office/drawing/2014/main" id="{BCC40003-8966-4A03-9C79-EB95966FFE0C}"/>
              </a:ext>
            </a:extLst>
          </p:cNvPr>
          <p:cNvSpPr>
            <a:spLocks noGrp="1"/>
          </p:cNvSpPr>
          <p:nvPr>
            <p:ph type="pic" sz="quarter" idx="42" hasCustomPrompt="1"/>
          </p:nvPr>
        </p:nvSpPr>
        <p:spPr>
          <a:xfrm>
            <a:off x="8003297" y="3614936"/>
            <a:ext cx="1412049" cy="1147276"/>
          </a:xfrm>
          <a:prstGeom prst="rect">
            <a:avLst/>
          </a:prstGeom>
        </p:spPr>
        <p:txBody>
          <a:bodyPr/>
          <a:lstStyle>
            <a:lvl1pPr marL="0" indent="0" algn="ctr">
              <a:buNone/>
              <a:defRPr/>
            </a:lvl1pPr>
          </a:lstStyle>
          <a:p>
            <a:r>
              <a:rPr lang="en-US" dirty="0"/>
              <a:t>Click to add photo</a:t>
            </a:r>
          </a:p>
        </p:txBody>
      </p:sp>
      <p:sp>
        <p:nvSpPr>
          <p:cNvPr id="25" name="Text Placeholder 17">
            <a:extLst>
              <a:ext uri="{FF2B5EF4-FFF2-40B4-BE49-F238E27FC236}">
                <a16:creationId xmlns:a16="http://schemas.microsoft.com/office/drawing/2014/main" id="{023FE51B-CC62-42E7-BCF7-123DB0B9244A}"/>
              </a:ext>
            </a:extLst>
          </p:cNvPr>
          <p:cNvSpPr>
            <a:spLocks noGrp="1"/>
          </p:cNvSpPr>
          <p:nvPr>
            <p:ph type="body" sz="quarter" idx="36" hasCustomPrompt="1"/>
          </p:nvPr>
        </p:nvSpPr>
        <p:spPr>
          <a:xfrm>
            <a:off x="767447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6" name="Text Placeholder 17">
            <a:extLst>
              <a:ext uri="{FF2B5EF4-FFF2-40B4-BE49-F238E27FC236}">
                <a16:creationId xmlns:a16="http://schemas.microsoft.com/office/drawing/2014/main" id="{3CA6C07A-2E37-4897-AF99-5152B241E380}"/>
              </a:ext>
            </a:extLst>
          </p:cNvPr>
          <p:cNvSpPr>
            <a:spLocks noGrp="1"/>
          </p:cNvSpPr>
          <p:nvPr>
            <p:ph type="body" sz="quarter" idx="37" hasCustomPrompt="1"/>
          </p:nvPr>
        </p:nvSpPr>
        <p:spPr>
          <a:xfrm>
            <a:off x="767447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8" name="Picture Placeholder 9">
            <a:extLst>
              <a:ext uri="{FF2B5EF4-FFF2-40B4-BE49-F238E27FC236}">
                <a16:creationId xmlns:a16="http://schemas.microsoft.com/office/drawing/2014/main" id="{026B0125-C5D1-4397-BA37-9D1FCB7DA71E}"/>
              </a:ext>
            </a:extLst>
          </p:cNvPr>
          <p:cNvSpPr>
            <a:spLocks noGrp="1"/>
          </p:cNvSpPr>
          <p:nvPr>
            <p:ph type="pic" sz="quarter" idx="48" hasCustomPrompt="1"/>
          </p:nvPr>
        </p:nvSpPr>
        <p:spPr>
          <a:xfrm>
            <a:off x="10114667" y="3614936"/>
            <a:ext cx="1412049" cy="1147276"/>
          </a:xfrm>
          <a:prstGeom prst="rect">
            <a:avLst/>
          </a:prstGeom>
        </p:spPr>
        <p:txBody>
          <a:bodyPr/>
          <a:lstStyle>
            <a:lvl1pPr marL="0" indent="0" algn="ctr">
              <a:buNone/>
              <a:defRPr/>
            </a:lvl1pPr>
          </a:lstStyle>
          <a:p>
            <a:r>
              <a:rPr lang="en-US" dirty="0"/>
              <a:t>Click to add photo</a:t>
            </a:r>
          </a:p>
        </p:txBody>
      </p:sp>
      <p:sp>
        <p:nvSpPr>
          <p:cNvPr id="35" name="Text Placeholder 17">
            <a:extLst>
              <a:ext uri="{FF2B5EF4-FFF2-40B4-BE49-F238E27FC236}">
                <a16:creationId xmlns:a16="http://schemas.microsoft.com/office/drawing/2014/main" id="{A57BE95A-45E1-4F78-9162-0D9005657D71}"/>
              </a:ext>
            </a:extLst>
          </p:cNvPr>
          <p:cNvSpPr>
            <a:spLocks noGrp="1"/>
          </p:cNvSpPr>
          <p:nvPr>
            <p:ph type="body" sz="quarter" idx="45" hasCustomPrompt="1"/>
          </p:nvPr>
        </p:nvSpPr>
        <p:spPr>
          <a:xfrm>
            <a:off x="978584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6" name="Text Placeholder 17">
            <a:extLst>
              <a:ext uri="{FF2B5EF4-FFF2-40B4-BE49-F238E27FC236}">
                <a16:creationId xmlns:a16="http://schemas.microsoft.com/office/drawing/2014/main" id="{EF2F2B86-E2A2-406A-9EED-2FBD66017988}"/>
              </a:ext>
            </a:extLst>
          </p:cNvPr>
          <p:cNvSpPr>
            <a:spLocks noGrp="1"/>
          </p:cNvSpPr>
          <p:nvPr>
            <p:ph type="body" sz="quarter" idx="46" hasCustomPrompt="1"/>
          </p:nvPr>
        </p:nvSpPr>
        <p:spPr>
          <a:xfrm>
            <a:off x="978584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67772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FB4E19-B10C-43FA-AB4B-5D0396BD6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50" baseline="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3E5C552B-0CAD-4920-B258-233A9F86D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5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E983FFB-15A3-4B11-A130-4565577A3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50" baseline="0">
                <a:solidFill>
                  <a:schemeClr val="tx1">
                    <a:tint val="75000"/>
                  </a:schemeClr>
                </a:solidFill>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3587109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63" r:id="rId8"/>
    <p:sldLayoutId id="2147483656" r:id="rId9"/>
    <p:sldLayoutId id="2147483657" r:id="rId10"/>
    <p:sldLayoutId id="2147483664" r:id="rId11"/>
    <p:sldLayoutId id="2147483658" r:id="rId12"/>
    <p:sldLayoutId id="2147483659" r:id="rId13"/>
    <p:sldLayoutId id="2147483660" r:id="rId14"/>
    <p:sldLayoutId id="2147483661"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hyperlink" Target="https://mila.org.uk/influencing.governmen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mila.org.uk/"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ofcom.org.uk/media-use-and-attitudes/media-literacy/initiatives-library/" TargetMode="External"/><Relationship Id="rId3" Type="http://schemas.openxmlformats.org/officeDocument/2006/relationships/image" Target="../media/image1.jpg"/><Relationship Id="rId7" Type="http://schemas.openxmlformats.org/officeDocument/2006/relationships/hyperlink" Target="https://www.gov.uk/guidance/media-literacy-programme-fund"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gov.uk/government/publications/online-media-literacy-strategy" TargetMode="Externa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gov.uk/government/news/government-launches-curriculum-and-assessment-review" TargetMode="External"/><Relationship Id="rId4" Type="http://schemas.openxmlformats.org/officeDocument/2006/relationships/hyperlink" Target="https://www.ofcom.org.uk/siteassets/resources/documents/research-and-data/media-literacy-research/making-sense-of-media/media-literacy/ofcoms-three-year-media-literacy-strategy-final.pdf?v=38204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bit.ly/3BVywH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edmo.e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8" Type="http://schemas.openxmlformats.org/officeDocument/2006/relationships/hyperlink" Target="https://mila.org.uk/about-us/mila-newsletters/" TargetMode="External"/><Relationship Id="rId3" Type="http://schemas.openxmlformats.org/officeDocument/2006/relationships/image" Target="../media/image1.jpg"/><Relationship Id="rId7" Type="http://schemas.openxmlformats.org/officeDocument/2006/relationships/hyperlink" Target="https://mila.org.uk/"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mila.org.uk/mila-framework/" TargetMode="External"/><Relationship Id="rId5" Type="http://schemas.openxmlformats.org/officeDocument/2006/relationships/hyperlink" Target="https://mila.org.uk/evaluating-ml-initiatives/" TargetMode="External"/><Relationship Id="rId4" Type="http://schemas.openxmlformats.org/officeDocument/2006/relationships/hyperlink" Target="https://mila.org.uk/il-and-society-re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FCB784F-29F9-4527-8402-08943CDA48B4}"/>
              </a:ext>
            </a:extLst>
          </p:cNvPr>
          <p:cNvSpPr txBox="1"/>
          <p:nvPr/>
        </p:nvSpPr>
        <p:spPr>
          <a:xfrm>
            <a:off x="685636" y="2019237"/>
            <a:ext cx="5018878" cy="3293209"/>
          </a:xfrm>
          <a:prstGeom prst="rect">
            <a:avLst/>
          </a:prstGeom>
          <a:noFill/>
        </p:spPr>
        <p:txBody>
          <a:bodyPr wrap="square" rtlCol="0">
            <a:spAutoFit/>
          </a:bodyPr>
          <a:lstStyle/>
          <a:p>
            <a:r>
              <a:rPr lang="en-GB" sz="3200" b="1" dirty="0">
                <a:solidFill>
                  <a:srgbClr val="636466"/>
                </a:solidFill>
                <a:latin typeface="+mj-lt"/>
              </a:rPr>
              <a:t>BUILDING A NATIONAL ALLIANCE FOR MEDIA AND INFORMATION LITERACY</a:t>
            </a:r>
          </a:p>
          <a:p>
            <a:endParaRPr lang="en-GB" sz="2000" dirty="0">
              <a:latin typeface="+mj-lt"/>
            </a:endParaRPr>
          </a:p>
          <a:p>
            <a:r>
              <a:rPr lang="en-GB" sz="2400" b="1" dirty="0">
                <a:solidFill>
                  <a:srgbClr val="F05B7D"/>
                </a:solidFill>
              </a:rPr>
              <a:t>A panel-led webinar discussion</a:t>
            </a:r>
          </a:p>
          <a:p>
            <a:endParaRPr lang="en-GB" sz="2000" dirty="0"/>
          </a:p>
          <a:p>
            <a:r>
              <a:rPr lang="en-GB" sz="2400" dirty="0">
                <a:solidFill>
                  <a:srgbClr val="636466"/>
                </a:solidFill>
              </a:rPr>
              <a:t>UNESCO Global MIL Week</a:t>
            </a:r>
          </a:p>
          <a:p>
            <a:r>
              <a:rPr lang="en-GB" sz="2400" dirty="0">
                <a:solidFill>
                  <a:srgbClr val="636466"/>
                </a:solidFill>
              </a:rPr>
              <a:t>21 November 2024</a:t>
            </a:r>
          </a:p>
        </p:txBody>
      </p:sp>
      <p:grpSp>
        <p:nvGrpSpPr>
          <p:cNvPr id="13" name="Group 12">
            <a:extLst>
              <a:ext uri="{FF2B5EF4-FFF2-40B4-BE49-F238E27FC236}">
                <a16:creationId xmlns:a16="http://schemas.microsoft.com/office/drawing/2014/main" id="{485AC3F2-4394-4875-9DB5-CFA8A2E94E8C}"/>
              </a:ext>
            </a:extLst>
          </p:cNvPr>
          <p:cNvGrpSpPr/>
          <p:nvPr/>
        </p:nvGrpSpPr>
        <p:grpSpPr>
          <a:xfrm>
            <a:off x="-1" y="6459521"/>
            <a:ext cx="12192002" cy="398479"/>
            <a:chOff x="-1" y="6459521"/>
            <a:chExt cx="12192002" cy="398479"/>
          </a:xfrm>
        </p:grpSpPr>
        <p:sp>
          <p:nvSpPr>
            <p:cNvPr id="12" name="Rectangle 11">
              <a:extLst>
                <a:ext uri="{FF2B5EF4-FFF2-40B4-BE49-F238E27FC236}">
                  <a16:creationId xmlns:a16="http://schemas.microsoft.com/office/drawing/2014/main" id="{C6BE1B79-C292-4849-A27F-8DCBEE06D459}"/>
                </a:ext>
              </a:extLst>
            </p:cNvPr>
            <p:cNvSpPr/>
            <p:nvPr/>
          </p:nvSpPr>
          <p:spPr>
            <a:xfrm>
              <a:off x="-1" y="6459523"/>
              <a:ext cx="2437200" cy="398477"/>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C4D1F7E-4DBA-4001-9D31-C3AC6D68B061}"/>
                </a:ext>
              </a:extLst>
            </p:cNvPr>
            <p:cNvSpPr/>
            <p:nvPr/>
          </p:nvSpPr>
          <p:spPr>
            <a:xfrm>
              <a:off x="2437199" y="6459523"/>
              <a:ext cx="2437200" cy="398477"/>
            </a:xfrm>
            <a:prstGeom prst="rect">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1A9093B-EBC1-44EE-B42D-B7849A62A2ED}"/>
                </a:ext>
              </a:extLst>
            </p:cNvPr>
            <p:cNvSpPr/>
            <p:nvPr/>
          </p:nvSpPr>
          <p:spPr>
            <a:xfrm>
              <a:off x="4877400" y="6459523"/>
              <a:ext cx="2437200" cy="398477"/>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3623582-B448-45AA-BCF3-4C82DDA79EAC}"/>
                </a:ext>
              </a:extLst>
            </p:cNvPr>
            <p:cNvSpPr/>
            <p:nvPr/>
          </p:nvSpPr>
          <p:spPr>
            <a:xfrm>
              <a:off x="7317601" y="6459522"/>
              <a:ext cx="2437200" cy="398477"/>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ECF0044-44E2-44EE-80D5-F6B7D9763468}"/>
                </a:ext>
              </a:extLst>
            </p:cNvPr>
            <p:cNvSpPr/>
            <p:nvPr/>
          </p:nvSpPr>
          <p:spPr>
            <a:xfrm>
              <a:off x="9754801" y="6459521"/>
              <a:ext cx="2437200" cy="398477"/>
            </a:xfrm>
            <a:prstGeom prst="rect">
              <a:avLst/>
            </a:prstGeom>
            <a:solidFill>
              <a:srgbClr val="F05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Picture 18" descr="Shape&#10;&#10;Description automatically generated">
            <a:extLst>
              <a:ext uri="{FF2B5EF4-FFF2-40B4-BE49-F238E27FC236}">
                <a16:creationId xmlns:a16="http://schemas.microsoft.com/office/drawing/2014/main" id="{521AE49D-F8CF-4A1D-A101-F3A6CE15D268}"/>
              </a:ext>
            </a:extLst>
          </p:cNvPr>
          <p:cNvPicPr>
            <a:picLocks noChangeAspect="1"/>
          </p:cNvPicPr>
          <p:nvPr/>
        </p:nvPicPr>
        <p:blipFill>
          <a:blip r:embed="rId3"/>
          <a:stretch>
            <a:fillRect/>
          </a:stretch>
        </p:blipFill>
        <p:spPr>
          <a:xfrm>
            <a:off x="399886" y="330455"/>
            <a:ext cx="1488302" cy="1350920"/>
          </a:xfrm>
          <a:prstGeom prst="rect">
            <a:avLst/>
          </a:prstGeom>
        </p:spPr>
      </p:pic>
      <p:pic>
        <p:nvPicPr>
          <p:cNvPr id="4" name="Picture 3" descr="A tree with many lights&#10;&#10;Description automatically generated">
            <a:extLst>
              <a:ext uri="{FF2B5EF4-FFF2-40B4-BE49-F238E27FC236}">
                <a16:creationId xmlns:a16="http://schemas.microsoft.com/office/drawing/2014/main" id="{BAAA72CF-58BF-4E99-A3D6-BAD95327C85B}"/>
              </a:ext>
            </a:extLst>
          </p:cNvPr>
          <p:cNvPicPr>
            <a:picLocks noChangeAspect="1"/>
          </p:cNvPicPr>
          <p:nvPr/>
        </p:nvPicPr>
        <p:blipFill>
          <a:blip r:embed="rId4"/>
          <a:stretch>
            <a:fillRect/>
          </a:stretch>
        </p:blipFill>
        <p:spPr>
          <a:xfrm>
            <a:off x="6213370" y="1950173"/>
            <a:ext cx="5978630" cy="3362273"/>
          </a:xfrm>
          <a:prstGeom prst="rect">
            <a:avLst/>
          </a:prstGeom>
        </p:spPr>
      </p:pic>
      <p:sp>
        <p:nvSpPr>
          <p:cNvPr id="34" name="Rectangle 33">
            <a:extLst>
              <a:ext uri="{FF2B5EF4-FFF2-40B4-BE49-F238E27FC236}">
                <a16:creationId xmlns:a16="http://schemas.microsoft.com/office/drawing/2014/main" id="{106CDEB7-77E8-4351-9B76-07896E7317C0}"/>
              </a:ext>
              <a:ext uri="{C183D7F6-B498-43B3-948B-1728B52AA6E4}">
                <adec:decorative xmlns:adec="http://schemas.microsoft.com/office/drawing/2017/decorative" val="1"/>
              </a:ext>
            </a:extLst>
          </p:cNvPr>
          <p:cNvSpPr/>
          <p:nvPr/>
        </p:nvSpPr>
        <p:spPr>
          <a:xfrm>
            <a:off x="7311599" y="0"/>
            <a:ext cx="2440201" cy="645952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256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85AC3F2-4394-4875-9DB5-CFA8A2E94E8C}"/>
              </a:ext>
            </a:extLst>
          </p:cNvPr>
          <p:cNvGrpSpPr/>
          <p:nvPr/>
        </p:nvGrpSpPr>
        <p:grpSpPr>
          <a:xfrm>
            <a:off x="-1" y="6459521"/>
            <a:ext cx="12192002" cy="398479"/>
            <a:chOff x="-1" y="6459521"/>
            <a:chExt cx="12192002" cy="398479"/>
          </a:xfrm>
        </p:grpSpPr>
        <p:sp>
          <p:nvSpPr>
            <p:cNvPr id="12" name="Rectangle 11">
              <a:extLst>
                <a:ext uri="{FF2B5EF4-FFF2-40B4-BE49-F238E27FC236}">
                  <a16:creationId xmlns:a16="http://schemas.microsoft.com/office/drawing/2014/main" id="{C6BE1B79-C292-4849-A27F-8DCBEE06D459}"/>
                </a:ext>
              </a:extLst>
            </p:cNvPr>
            <p:cNvSpPr/>
            <p:nvPr/>
          </p:nvSpPr>
          <p:spPr>
            <a:xfrm>
              <a:off x="-1" y="6459523"/>
              <a:ext cx="2437200" cy="398477"/>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C4D1F7E-4DBA-4001-9D31-C3AC6D68B061}"/>
                </a:ext>
              </a:extLst>
            </p:cNvPr>
            <p:cNvSpPr/>
            <p:nvPr/>
          </p:nvSpPr>
          <p:spPr>
            <a:xfrm>
              <a:off x="2437199" y="6459523"/>
              <a:ext cx="2437200" cy="398477"/>
            </a:xfrm>
            <a:prstGeom prst="rect">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1A9093B-EBC1-44EE-B42D-B7849A62A2ED}"/>
                </a:ext>
              </a:extLst>
            </p:cNvPr>
            <p:cNvSpPr/>
            <p:nvPr/>
          </p:nvSpPr>
          <p:spPr>
            <a:xfrm>
              <a:off x="4877400" y="6459523"/>
              <a:ext cx="2437200" cy="398477"/>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3623582-B448-45AA-BCF3-4C82DDA79EAC}"/>
                </a:ext>
              </a:extLst>
            </p:cNvPr>
            <p:cNvSpPr/>
            <p:nvPr/>
          </p:nvSpPr>
          <p:spPr>
            <a:xfrm>
              <a:off x="7317601" y="6459522"/>
              <a:ext cx="2437200" cy="398477"/>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ECF0044-44E2-44EE-80D5-F6B7D9763468}"/>
                </a:ext>
              </a:extLst>
            </p:cNvPr>
            <p:cNvSpPr/>
            <p:nvPr/>
          </p:nvSpPr>
          <p:spPr>
            <a:xfrm>
              <a:off x="9754801" y="6459521"/>
              <a:ext cx="2437200" cy="398477"/>
            </a:xfrm>
            <a:prstGeom prst="rect">
              <a:avLst/>
            </a:prstGeom>
            <a:solidFill>
              <a:srgbClr val="F05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Picture 18" descr="Shape&#10;&#10;Description automatically generated">
            <a:extLst>
              <a:ext uri="{FF2B5EF4-FFF2-40B4-BE49-F238E27FC236}">
                <a16:creationId xmlns:a16="http://schemas.microsoft.com/office/drawing/2014/main" id="{521AE49D-F8CF-4A1D-A101-F3A6CE15D268}"/>
              </a:ext>
            </a:extLst>
          </p:cNvPr>
          <p:cNvPicPr>
            <a:picLocks noChangeAspect="1"/>
          </p:cNvPicPr>
          <p:nvPr/>
        </p:nvPicPr>
        <p:blipFill>
          <a:blip r:embed="rId3"/>
          <a:stretch>
            <a:fillRect/>
          </a:stretch>
        </p:blipFill>
        <p:spPr>
          <a:xfrm>
            <a:off x="10229250" y="422850"/>
            <a:ext cx="1488302" cy="1350920"/>
          </a:xfrm>
          <a:prstGeom prst="rect">
            <a:avLst/>
          </a:prstGeom>
        </p:spPr>
      </p:pic>
      <p:sp>
        <p:nvSpPr>
          <p:cNvPr id="10" name="TextBox 9">
            <a:extLst>
              <a:ext uri="{FF2B5EF4-FFF2-40B4-BE49-F238E27FC236}">
                <a16:creationId xmlns:a16="http://schemas.microsoft.com/office/drawing/2014/main" id="{2968B630-8889-4A9C-8137-570B899D070F}"/>
              </a:ext>
            </a:extLst>
          </p:cNvPr>
          <p:cNvSpPr txBox="1"/>
          <p:nvPr/>
        </p:nvSpPr>
        <p:spPr>
          <a:xfrm>
            <a:off x="1484852" y="1188995"/>
            <a:ext cx="7441035" cy="584775"/>
          </a:xfrm>
          <a:prstGeom prst="rect">
            <a:avLst/>
          </a:prstGeom>
          <a:noFill/>
        </p:spPr>
        <p:txBody>
          <a:bodyPr wrap="square" rtlCol="0">
            <a:spAutoFit/>
          </a:bodyPr>
          <a:lstStyle/>
          <a:p>
            <a:pPr algn="ctr"/>
            <a:r>
              <a:rPr lang="en-US" sz="3200" b="1" cap="all" dirty="0">
                <a:solidFill>
                  <a:srgbClr val="F05B7D"/>
                </a:solidFill>
                <a:latin typeface="+mj-lt"/>
              </a:rPr>
              <a:t>Challenges for mila</a:t>
            </a:r>
            <a:endParaRPr lang="en-GB" dirty="0"/>
          </a:p>
        </p:txBody>
      </p:sp>
      <p:sp>
        <p:nvSpPr>
          <p:cNvPr id="18" name="TextBox 17">
            <a:extLst>
              <a:ext uri="{FF2B5EF4-FFF2-40B4-BE49-F238E27FC236}">
                <a16:creationId xmlns:a16="http://schemas.microsoft.com/office/drawing/2014/main" id="{3B74C007-2C09-4AF9-8DCF-33743DE0AAD6}"/>
              </a:ext>
            </a:extLst>
          </p:cNvPr>
          <p:cNvSpPr txBox="1"/>
          <p:nvPr/>
        </p:nvSpPr>
        <p:spPr>
          <a:xfrm>
            <a:off x="1484852" y="1903362"/>
            <a:ext cx="7441035" cy="4447371"/>
          </a:xfrm>
          <a:prstGeom prst="rect">
            <a:avLst/>
          </a:prstGeom>
          <a:noFill/>
        </p:spPr>
        <p:txBody>
          <a:bodyPr wrap="square">
            <a:spAutoFit/>
          </a:bodyPr>
          <a:lstStyle/>
          <a:p>
            <a:pPr marL="285750" indent="-285750">
              <a:spcBef>
                <a:spcPts val="600"/>
              </a:spcBef>
              <a:buClr>
                <a:srgbClr val="F05B7D"/>
              </a:buClr>
              <a:buSzPct val="75000"/>
              <a:buFont typeface="Wingdings" panose="05000000000000000000" pitchFamily="2" charset="2"/>
              <a:buChar char="q"/>
            </a:pPr>
            <a:r>
              <a:rPr lang="en-GB" dirty="0">
                <a:solidFill>
                  <a:srgbClr val="636466"/>
                </a:solidFill>
              </a:rPr>
              <a:t>Until the end of 2023, MILA functioned as an </a:t>
            </a:r>
            <a:r>
              <a:rPr lang="en-GB" b="1" dirty="0">
                <a:solidFill>
                  <a:srgbClr val="F05B7D"/>
                </a:solidFill>
              </a:rPr>
              <a:t>informal, loose alliance </a:t>
            </a:r>
            <a:r>
              <a:rPr lang="en-GB" dirty="0">
                <a:solidFill>
                  <a:srgbClr val="636466"/>
                </a:solidFill>
              </a:rPr>
              <a:t>of organisations and individuals. </a:t>
            </a:r>
          </a:p>
          <a:p>
            <a:pPr marL="285750" indent="-285750">
              <a:spcBef>
                <a:spcPts val="600"/>
              </a:spcBef>
              <a:buClr>
                <a:srgbClr val="F05B7D"/>
              </a:buClr>
              <a:buSzPct val="75000"/>
              <a:buFont typeface="Wingdings" panose="05000000000000000000" pitchFamily="2" charset="2"/>
              <a:buChar char="q"/>
            </a:pPr>
            <a:r>
              <a:rPr lang="en-GB" dirty="0">
                <a:solidFill>
                  <a:srgbClr val="636466"/>
                </a:solidFill>
              </a:rPr>
              <a:t>MILA has slowly been establishing its </a:t>
            </a:r>
            <a:r>
              <a:rPr lang="en-GB" b="1" dirty="0">
                <a:solidFill>
                  <a:srgbClr val="F05B7D"/>
                </a:solidFill>
              </a:rPr>
              <a:t>credibility</a:t>
            </a:r>
            <a:r>
              <a:rPr lang="en-GB" dirty="0">
                <a:solidFill>
                  <a:srgbClr val="636466"/>
                </a:solidFill>
              </a:rPr>
              <a:t> as an initiative that can provide expertise in the field of MIL.</a:t>
            </a:r>
          </a:p>
          <a:p>
            <a:pPr marL="285750" indent="-285750">
              <a:spcBef>
                <a:spcPts val="600"/>
              </a:spcBef>
              <a:buClr>
                <a:srgbClr val="F05B7D"/>
              </a:buClr>
              <a:buSzPct val="75000"/>
              <a:buFont typeface="Wingdings" panose="05000000000000000000" pitchFamily="2" charset="2"/>
              <a:buChar char="q"/>
            </a:pPr>
            <a:r>
              <a:rPr lang="en-GB" dirty="0">
                <a:solidFill>
                  <a:srgbClr val="636466"/>
                </a:solidFill>
              </a:rPr>
              <a:t>Now that MILA is a charity, it needs to develop into a more </a:t>
            </a:r>
            <a:r>
              <a:rPr lang="en-GB" b="1" dirty="0">
                <a:solidFill>
                  <a:srgbClr val="F05B7D"/>
                </a:solidFill>
              </a:rPr>
              <a:t>structured and strategic</a:t>
            </a:r>
            <a:r>
              <a:rPr lang="en-GB" dirty="0">
                <a:solidFill>
                  <a:srgbClr val="636466"/>
                </a:solidFill>
              </a:rPr>
              <a:t> organisation. To do this, it needs to:</a:t>
            </a:r>
          </a:p>
          <a:p>
            <a:pPr marL="742950" lvl="1" indent="-285750">
              <a:spcBef>
                <a:spcPts val="600"/>
              </a:spcBef>
              <a:buClr>
                <a:srgbClr val="F05B7D"/>
              </a:buClr>
              <a:buSzPct val="100000"/>
              <a:buFont typeface="Wingdings" panose="05000000000000000000" pitchFamily="2" charset="2"/>
              <a:buChar char="§"/>
            </a:pPr>
            <a:r>
              <a:rPr lang="en-GB" sz="1400" dirty="0">
                <a:solidFill>
                  <a:srgbClr val="636466"/>
                </a:solidFill>
              </a:rPr>
              <a:t>Develop a business plan and roadmap.</a:t>
            </a:r>
          </a:p>
          <a:p>
            <a:pPr marL="742950" lvl="1" indent="-285750">
              <a:spcBef>
                <a:spcPts val="600"/>
              </a:spcBef>
              <a:buClr>
                <a:srgbClr val="F05B7D"/>
              </a:buClr>
              <a:buSzPct val="100000"/>
              <a:buFont typeface="Wingdings" panose="05000000000000000000" pitchFamily="2" charset="2"/>
              <a:buChar char="§"/>
            </a:pPr>
            <a:r>
              <a:rPr lang="en-GB" sz="1400" dirty="0">
                <a:solidFill>
                  <a:srgbClr val="636466"/>
                </a:solidFill>
              </a:rPr>
              <a:t>Identify and secure funding, including core funding.</a:t>
            </a:r>
          </a:p>
          <a:p>
            <a:pPr marL="742950" lvl="1" indent="-285750">
              <a:spcBef>
                <a:spcPts val="600"/>
              </a:spcBef>
              <a:buClr>
                <a:srgbClr val="F05B7D"/>
              </a:buClr>
              <a:buSzPct val="100000"/>
              <a:buFont typeface="Wingdings" panose="05000000000000000000" pitchFamily="2" charset="2"/>
              <a:buChar char="§"/>
            </a:pPr>
            <a:r>
              <a:rPr lang="en-GB" sz="1400" dirty="0">
                <a:solidFill>
                  <a:srgbClr val="636466"/>
                </a:solidFill>
              </a:rPr>
              <a:t>Formulate ideas for tangible outputs, in the context of collaborative initiatives.</a:t>
            </a:r>
          </a:p>
          <a:p>
            <a:pPr marL="742950" lvl="1" indent="-285750">
              <a:spcBef>
                <a:spcPts val="600"/>
              </a:spcBef>
              <a:buClr>
                <a:srgbClr val="F05B7D"/>
              </a:buClr>
              <a:buSzPct val="100000"/>
              <a:buFont typeface="Wingdings" panose="05000000000000000000" pitchFamily="2" charset="2"/>
              <a:buChar char="§"/>
            </a:pPr>
            <a:r>
              <a:rPr lang="en-GB" sz="1400" dirty="0">
                <a:solidFill>
                  <a:srgbClr val="636466"/>
                </a:solidFill>
              </a:rPr>
              <a:t>Continue to expand its networking and outreach capability, broadening the range of stakeholders with which to engage.</a:t>
            </a:r>
          </a:p>
          <a:p>
            <a:pPr marL="742950" lvl="1" indent="-285750">
              <a:spcBef>
                <a:spcPts val="600"/>
              </a:spcBef>
              <a:buClr>
                <a:srgbClr val="F05B7D"/>
              </a:buClr>
              <a:buSzPct val="100000"/>
              <a:buFont typeface="Wingdings" panose="05000000000000000000" pitchFamily="2" charset="2"/>
              <a:buChar char="§"/>
            </a:pPr>
            <a:r>
              <a:rPr lang="en-GB" sz="1400" dirty="0">
                <a:solidFill>
                  <a:srgbClr val="636466"/>
                </a:solidFill>
              </a:rPr>
              <a:t>Set up an organisational structure, with a budget and ultimately with paid staff.</a:t>
            </a:r>
          </a:p>
          <a:p>
            <a:pPr marL="742950" lvl="1" indent="-285750">
              <a:spcBef>
                <a:spcPts val="600"/>
              </a:spcBef>
              <a:buClr>
                <a:srgbClr val="F05B7D"/>
              </a:buClr>
              <a:buSzPct val="100000"/>
              <a:buFont typeface="Wingdings" panose="05000000000000000000" pitchFamily="2" charset="2"/>
              <a:buChar char="§"/>
            </a:pPr>
            <a:r>
              <a:rPr lang="en-GB" sz="1400" dirty="0">
                <a:solidFill>
                  <a:srgbClr val="636466"/>
                </a:solidFill>
              </a:rPr>
              <a:t>Develop MILA’s online presence and its communications channels.</a:t>
            </a:r>
          </a:p>
          <a:p>
            <a:pPr lvl="1">
              <a:spcBef>
                <a:spcPts val="600"/>
              </a:spcBef>
              <a:buClr>
                <a:srgbClr val="F05B7D"/>
              </a:buClr>
              <a:buSzPct val="100000"/>
            </a:pPr>
            <a:endParaRPr lang="en-GB" sz="1400" dirty="0">
              <a:solidFill>
                <a:srgbClr val="636466"/>
              </a:solidFill>
            </a:endParaRPr>
          </a:p>
          <a:p>
            <a:pPr marL="285750" indent="-285750">
              <a:buFont typeface="Arial" panose="020B0604020202020204" pitchFamily="34" charset="0"/>
              <a:buChar char="•"/>
            </a:pPr>
            <a:endParaRPr lang="en-GB" dirty="0">
              <a:solidFill>
                <a:srgbClr val="636466"/>
              </a:solidFill>
            </a:endParaRPr>
          </a:p>
        </p:txBody>
      </p:sp>
    </p:spTree>
    <p:extLst>
      <p:ext uri="{BB962C8B-B14F-4D97-AF65-F5344CB8AC3E}">
        <p14:creationId xmlns:p14="http://schemas.microsoft.com/office/powerpoint/2010/main" val="4017996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85AC3F2-4394-4875-9DB5-CFA8A2E94E8C}"/>
              </a:ext>
            </a:extLst>
          </p:cNvPr>
          <p:cNvGrpSpPr/>
          <p:nvPr/>
        </p:nvGrpSpPr>
        <p:grpSpPr>
          <a:xfrm>
            <a:off x="-1" y="6459521"/>
            <a:ext cx="12192002" cy="398479"/>
            <a:chOff x="-1" y="6459521"/>
            <a:chExt cx="12192002" cy="398479"/>
          </a:xfrm>
        </p:grpSpPr>
        <p:sp>
          <p:nvSpPr>
            <p:cNvPr id="12" name="Rectangle 11">
              <a:extLst>
                <a:ext uri="{FF2B5EF4-FFF2-40B4-BE49-F238E27FC236}">
                  <a16:creationId xmlns:a16="http://schemas.microsoft.com/office/drawing/2014/main" id="{C6BE1B79-C292-4849-A27F-8DCBEE06D459}"/>
                </a:ext>
              </a:extLst>
            </p:cNvPr>
            <p:cNvSpPr/>
            <p:nvPr/>
          </p:nvSpPr>
          <p:spPr>
            <a:xfrm>
              <a:off x="-1" y="6459523"/>
              <a:ext cx="2437200" cy="398477"/>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C4D1F7E-4DBA-4001-9D31-C3AC6D68B061}"/>
                </a:ext>
              </a:extLst>
            </p:cNvPr>
            <p:cNvSpPr/>
            <p:nvPr/>
          </p:nvSpPr>
          <p:spPr>
            <a:xfrm>
              <a:off x="2437199" y="6459523"/>
              <a:ext cx="2437200" cy="398477"/>
            </a:xfrm>
            <a:prstGeom prst="rect">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1A9093B-EBC1-44EE-B42D-B7849A62A2ED}"/>
                </a:ext>
              </a:extLst>
            </p:cNvPr>
            <p:cNvSpPr/>
            <p:nvPr/>
          </p:nvSpPr>
          <p:spPr>
            <a:xfrm>
              <a:off x="4877400" y="6459523"/>
              <a:ext cx="2437200" cy="398477"/>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3623582-B448-45AA-BCF3-4C82DDA79EAC}"/>
                </a:ext>
              </a:extLst>
            </p:cNvPr>
            <p:cNvSpPr/>
            <p:nvPr/>
          </p:nvSpPr>
          <p:spPr>
            <a:xfrm>
              <a:off x="7317601" y="6459522"/>
              <a:ext cx="2437200" cy="398477"/>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ECF0044-44E2-44EE-80D5-F6B7D9763468}"/>
                </a:ext>
              </a:extLst>
            </p:cNvPr>
            <p:cNvSpPr/>
            <p:nvPr/>
          </p:nvSpPr>
          <p:spPr>
            <a:xfrm>
              <a:off x="9754801" y="6459521"/>
              <a:ext cx="2437200" cy="398477"/>
            </a:xfrm>
            <a:prstGeom prst="rect">
              <a:avLst/>
            </a:prstGeom>
            <a:solidFill>
              <a:srgbClr val="F05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Picture 18" descr="Shape&#10;&#10;Description automatically generated">
            <a:extLst>
              <a:ext uri="{FF2B5EF4-FFF2-40B4-BE49-F238E27FC236}">
                <a16:creationId xmlns:a16="http://schemas.microsoft.com/office/drawing/2014/main" id="{521AE49D-F8CF-4A1D-A101-F3A6CE15D268}"/>
              </a:ext>
            </a:extLst>
          </p:cNvPr>
          <p:cNvPicPr>
            <a:picLocks noChangeAspect="1"/>
          </p:cNvPicPr>
          <p:nvPr/>
        </p:nvPicPr>
        <p:blipFill>
          <a:blip r:embed="rId3"/>
          <a:stretch>
            <a:fillRect/>
          </a:stretch>
        </p:blipFill>
        <p:spPr>
          <a:xfrm>
            <a:off x="10229250" y="422850"/>
            <a:ext cx="1488302" cy="1350920"/>
          </a:xfrm>
          <a:prstGeom prst="rect">
            <a:avLst/>
          </a:prstGeom>
        </p:spPr>
      </p:pic>
      <p:sp>
        <p:nvSpPr>
          <p:cNvPr id="10" name="TextBox 9">
            <a:extLst>
              <a:ext uri="{FF2B5EF4-FFF2-40B4-BE49-F238E27FC236}">
                <a16:creationId xmlns:a16="http://schemas.microsoft.com/office/drawing/2014/main" id="{2968B630-8889-4A9C-8137-570B899D070F}"/>
              </a:ext>
            </a:extLst>
          </p:cNvPr>
          <p:cNvSpPr txBox="1"/>
          <p:nvPr/>
        </p:nvSpPr>
        <p:spPr>
          <a:xfrm>
            <a:off x="3737782" y="1052357"/>
            <a:ext cx="6017020" cy="584775"/>
          </a:xfrm>
          <a:prstGeom prst="rect">
            <a:avLst/>
          </a:prstGeom>
          <a:noFill/>
        </p:spPr>
        <p:txBody>
          <a:bodyPr wrap="square" rtlCol="0">
            <a:spAutoFit/>
          </a:bodyPr>
          <a:lstStyle/>
          <a:p>
            <a:pPr algn="ctr"/>
            <a:r>
              <a:rPr lang="en-US" sz="3200" b="1" cap="all" dirty="0">
                <a:solidFill>
                  <a:srgbClr val="F05B7D"/>
                </a:solidFill>
                <a:latin typeface="+mj-lt"/>
              </a:rPr>
              <a:t>CURRENT MILA DEVELOPMENTS</a:t>
            </a:r>
            <a:endParaRPr lang="en-GB" dirty="0"/>
          </a:p>
        </p:txBody>
      </p:sp>
      <p:sp>
        <p:nvSpPr>
          <p:cNvPr id="18" name="TextBox 17">
            <a:extLst>
              <a:ext uri="{FF2B5EF4-FFF2-40B4-BE49-F238E27FC236}">
                <a16:creationId xmlns:a16="http://schemas.microsoft.com/office/drawing/2014/main" id="{3B74C007-2C09-4AF9-8DCF-33743DE0AAD6}"/>
              </a:ext>
            </a:extLst>
          </p:cNvPr>
          <p:cNvSpPr txBox="1"/>
          <p:nvPr/>
        </p:nvSpPr>
        <p:spPr>
          <a:xfrm>
            <a:off x="4874396" y="1773770"/>
            <a:ext cx="4539567" cy="4257576"/>
          </a:xfrm>
          <a:prstGeom prst="rect">
            <a:avLst/>
          </a:prstGeom>
          <a:noFill/>
        </p:spPr>
        <p:txBody>
          <a:bodyPr wrap="square">
            <a:spAutoFit/>
          </a:bodyPr>
          <a:lstStyle/>
          <a:p>
            <a:pPr marL="285750" indent="-285750">
              <a:spcBef>
                <a:spcPts val="800"/>
              </a:spcBef>
              <a:buClr>
                <a:srgbClr val="F05B7D"/>
              </a:buClr>
              <a:buSzPct val="75000"/>
              <a:buFont typeface="Wingdings" panose="05000000000000000000" pitchFamily="2" charset="2"/>
              <a:buChar char="q"/>
            </a:pPr>
            <a:r>
              <a:rPr lang="en-GB" b="1" dirty="0">
                <a:solidFill>
                  <a:srgbClr val="F05B7D"/>
                </a:solidFill>
              </a:rPr>
              <a:t>Stakeholder event </a:t>
            </a:r>
            <a:r>
              <a:rPr lang="en-GB" dirty="0">
                <a:solidFill>
                  <a:srgbClr val="636466"/>
                </a:solidFill>
              </a:rPr>
              <a:t>in January 2025, bringing together partners and funders to identify collaborative projects.</a:t>
            </a:r>
          </a:p>
          <a:p>
            <a:pPr marL="285750" indent="-285750">
              <a:spcBef>
                <a:spcPts val="800"/>
              </a:spcBef>
              <a:buClr>
                <a:srgbClr val="F05B7D"/>
              </a:buClr>
              <a:buSzPct val="75000"/>
              <a:buFont typeface="Wingdings" panose="05000000000000000000" pitchFamily="2" charset="2"/>
              <a:buChar char="q"/>
            </a:pPr>
            <a:r>
              <a:rPr lang="en-GB" dirty="0">
                <a:solidFill>
                  <a:srgbClr val="636466"/>
                </a:solidFill>
              </a:rPr>
              <a:t>With a new government in the UK, promoting MILA’s </a:t>
            </a:r>
            <a:r>
              <a:rPr lang="en-GB" b="1" dirty="0">
                <a:solidFill>
                  <a:srgbClr val="F05B7D"/>
                </a:solidFill>
                <a:hlinkClick r:id="rId4">
                  <a:extLst>
                    <a:ext uri="{A12FA001-AC4F-418D-AE19-62706E023703}">
                      <ahyp:hlinkClr xmlns:ahyp="http://schemas.microsoft.com/office/drawing/2018/hyperlinkcolor" val="tx"/>
                    </a:ext>
                  </a:extLst>
                </a:hlinkClick>
              </a:rPr>
              <a:t>policy briefing</a:t>
            </a:r>
            <a:r>
              <a:rPr lang="en-GB" b="1" dirty="0">
                <a:solidFill>
                  <a:srgbClr val="636466"/>
                </a:solidFill>
              </a:rPr>
              <a:t> </a:t>
            </a:r>
            <a:r>
              <a:rPr lang="en-GB" dirty="0">
                <a:solidFill>
                  <a:srgbClr val="636466"/>
                </a:solidFill>
              </a:rPr>
              <a:t>aimed at politicians and policymakers. </a:t>
            </a:r>
          </a:p>
          <a:p>
            <a:pPr marL="285750" indent="-285750">
              <a:spcBef>
                <a:spcPts val="800"/>
              </a:spcBef>
              <a:buClr>
                <a:srgbClr val="F05B7D"/>
              </a:buClr>
              <a:buSzPct val="75000"/>
              <a:buFont typeface="Wingdings" panose="05000000000000000000" pitchFamily="2" charset="2"/>
              <a:buChar char="q"/>
            </a:pPr>
            <a:r>
              <a:rPr lang="en-GB" dirty="0">
                <a:solidFill>
                  <a:srgbClr val="636466"/>
                </a:solidFill>
              </a:rPr>
              <a:t>Coordinating a joint response from relevant organisations to the </a:t>
            </a:r>
            <a:r>
              <a:rPr lang="en-GB" b="1" dirty="0">
                <a:solidFill>
                  <a:srgbClr val="F05B7D"/>
                </a:solidFill>
              </a:rPr>
              <a:t>review of the school curriculum</a:t>
            </a:r>
            <a:r>
              <a:rPr lang="en-GB" b="1" dirty="0">
                <a:solidFill>
                  <a:srgbClr val="FF0000"/>
                </a:solidFill>
              </a:rPr>
              <a:t> </a:t>
            </a:r>
            <a:r>
              <a:rPr lang="en-GB" dirty="0">
                <a:solidFill>
                  <a:srgbClr val="636466"/>
                </a:solidFill>
              </a:rPr>
              <a:t>in England.</a:t>
            </a:r>
          </a:p>
          <a:p>
            <a:pPr marL="742950" lvl="1" indent="-285750">
              <a:spcBef>
                <a:spcPts val="800"/>
              </a:spcBef>
              <a:buClr>
                <a:srgbClr val="F05B7D"/>
              </a:buClr>
              <a:buSzPct val="75000"/>
              <a:buFont typeface="Wingdings" panose="05000000000000000000" pitchFamily="2" charset="2"/>
              <a:buChar char="q"/>
            </a:pPr>
            <a:r>
              <a:rPr lang="en-GB" sz="1400" dirty="0">
                <a:solidFill>
                  <a:srgbClr val="636466"/>
                </a:solidFill>
              </a:rPr>
              <a:t>Advocating for a holistic approach to MIL in the curriculum</a:t>
            </a:r>
          </a:p>
          <a:p>
            <a:pPr marL="285750" indent="-285750">
              <a:spcBef>
                <a:spcPts val="800"/>
              </a:spcBef>
              <a:buClr>
                <a:srgbClr val="F05B7D"/>
              </a:buClr>
              <a:buSzPct val="75000"/>
              <a:buFont typeface="Wingdings" panose="05000000000000000000" pitchFamily="2" charset="2"/>
              <a:buChar char="q"/>
            </a:pPr>
            <a:r>
              <a:rPr lang="en-GB" dirty="0">
                <a:solidFill>
                  <a:srgbClr val="636466"/>
                </a:solidFill>
              </a:rPr>
              <a:t>Collaboration with ParentZone on project around YouTube’s </a:t>
            </a:r>
            <a:r>
              <a:rPr lang="en-GB" b="1" dirty="0">
                <a:solidFill>
                  <a:srgbClr val="F05B7D"/>
                </a:solidFill>
              </a:rPr>
              <a:t>Hit Pause </a:t>
            </a:r>
            <a:r>
              <a:rPr lang="en-GB" dirty="0">
                <a:solidFill>
                  <a:srgbClr val="636466"/>
                </a:solidFill>
              </a:rPr>
              <a:t>resource.</a:t>
            </a:r>
          </a:p>
          <a:p>
            <a:pPr marL="285750" indent="-285750">
              <a:buFont typeface="Arial" panose="020B0604020202020204" pitchFamily="34" charset="0"/>
              <a:buChar char="•"/>
            </a:pPr>
            <a:endParaRPr lang="en-GB" dirty="0">
              <a:solidFill>
                <a:srgbClr val="636466"/>
              </a:solidFill>
            </a:endParaRPr>
          </a:p>
        </p:txBody>
      </p:sp>
      <p:pic>
        <p:nvPicPr>
          <p:cNvPr id="3" name="Picture 2" descr="People sitting on the stairs&#10;&#10;Description automatically generated">
            <a:extLst>
              <a:ext uri="{FF2B5EF4-FFF2-40B4-BE49-F238E27FC236}">
                <a16:creationId xmlns:a16="http://schemas.microsoft.com/office/drawing/2014/main" id="{F730218C-D4BE-431A-B159-477790FE579B}"/>
              </a:ext>
            </a:extLst>
          </p:cNvPr>
          <p:cNvPicPr>
            <a:picLocks noChangeAspect="1"/>
          </p:cNvPicPr>
          <p:nvPr/>
        </p:nvPicPr>
        <p:blipFill rotWithShape="1">
          <a:blip r:embed="rId5"/>
          <a:srcRect l="26308" r="11913"/>
          <a:stretch/>
        </p:blipFill>
        <p:spPr>
          <a:xfrm>
            <a:off x="-3002" y="1823218"/>
            <a:ext cx="4296329" cy="4636303"/>
          </a:xfrm>
          <a:prstGeom prst="rect">
            <a:avLst/>
          </a:prstGeom>
        </p:spPr>
      </p:pic>
      <p:sp>
        <p:nvSpPr>
          <p:cNvPr id="20" name="Rectangle 19">
            <a:extLst>
              <a:ext uri="{FF2B5EF4-FFF2-40B4-BE49-F238E27FC236}">
                <a16:creationId xmlns:a16="http://schemas.microsoft.com/office/drawing/2014/main" id="{F560FB21-989F-40A9-9D21-3AE3A4B718CA}"/>
              </a:ext>
              <a:ext uri="{C183D7F6-B498-43B3-948B-1728B52AA6E4}">
                <adec:decorative xmlns:adec="http://schemas.microsoft.com/office/drawing/2017/decorative" val="1"/>
              </a:ext>
            </a:extLst>
          </p:cNvPr>
          <p:cNvSpPr/>
          <p:nvPr/>
        </p:nvSpPr>
        <p:spPr>
          <a:xfrm>
            <a:off x="2133600" y="0"/>
            <a:ext cx="1604181" cy="645952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0646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85AC3F2-4394-4875-9DB5-CFA8A2E94E8C}"/>
              </a:ext>
            </a:extLst>
          </p:cNvPr>
          <p:cNvGrpSpPr/>
          <p:nvPr/>
        </p:nvGrpSpPr>
        <p:grpSpPr>
          <a:xfrm>
            <a:off x="-1" y="6459521"/>
            <a:ext cx="12192002" cy="398479"/>
            <a:chOff x="-1" y="6459521"/>
            <a:chExt cx="12192002" cy="398479"/>
          </a:xfrm>
        </p:grpSpPr>
        <p:sp>
          <p:nvSpPr>
            <p:cNvPr id="12" name="Rectangle 11">
              <a:extLst>
                <a:ext uri="{FF2B5EF4-FFF2-40B4-BE49-F238E27FC236}">
                  <a16:creationId xmlns:a16="http://schemas.microsoft.com/office/drawing/2014/main" id="{C6BE1B79-C292-4849-A27F-8DCBEE06D459}"/>
                </a:ext>
              </a:extLst>
            </p:cNvPr>
            <p:cNvSpPr/>
            <p:nvPr/>
          </p:nvSpPr>
          <p:spPr>
            <a:xfrm>
              <a:off x="-1" y="6459523"/>
              <a:ext cx="2437200" cy="398477"/>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C4D1F7E-4DBA-4001-9D31-C3AC6D68B061}"/>
                </a:ext>
              </a:extLst>
            </p:cNvPr>
            <p:cNvSpPr/>
            <p:nvPr/>
          </p:nvSpPr>
          <p:spPr>
            <a:xfrm>
              <a:off x="2437199" y="6459523"/>
              <a:ext cx="2437200" cy="398477"/>
            </a:xfrm>
            <a:prstGeom prst="rect">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1A9093B-EBC1-44EE-B42D-B7849A62A2ED}"/>
                </a:ext>
              </a:extLst>
            </p:cNvPr>
            <p:cNvSpPr/>
            <p:nvPr/>
          </p:nvSpPr>
          <p:spPr>
            <a:xfrm>
              <a:off x="4877400" y="6459523"/>
              <a:ext cx="2437200" cy="398477"/>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3623582-B448-45AA-BCF3-4C82DDA79EAC}"/>
                </a:ext>
              </a:extLst>
            </p:cNvPr>
            <p:cNvSpPr/>
            <p:nvPr/>
          </p:nvSpPr>
          <p:spPr>
            <a:xfrm>
              <a:off x="7317601" y="6459522"/>
              <a:ext cx="2437200" cy="398477"/>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ECF0044-44E2-44EE-80D5-F6B7D9763468}"/>
                </a:ext>
              </a:extLst>
            </p:cNvPr>
            <p:cNvSpPr/>
            <p:nvPr/>
          </p:nvSpPr>
          <p:spPr>
            <a:xfrm>
              <a:off x="9754801" y="6459521"/>
              <a:ext cx="2437200" cy="398477"/>
            </a:xfrm>
            <a:prstGeom prst="rect">
              <a:avLst/>
            </a:prstGeom>
            <a:solidFill>
              <a:srgbClr val="F05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Picture 18" descr="Shape&#10;&#10;Description automatically generated">
            <a:extLst>
              <a:ext uri="{FF2B5EF4-FFF2-40B4-BE49-F238E27FC236}">
                <a16:creationId xmlns:a16="http://schemas.microsoft.com/office/drawing/2014/main" id="{521AE49D-F8CF-4A1D-A101-F3A6CE15D268}"/>
              </a:ext>
            </a:extLst>
          </p:cNvPr>
          <p:cNvPicPr>
            <a:picLocks noChangeAspect="1"/>
          </p:cNvPicPr>
          <p:nvPr/>
        </p:nvPicPr>
        <p:blipFill>
          <a:blip r:embed="rId3"/>
          <a:stretch>
            <a:fillRect/>
          </a:stretch>
        </p:blipFill>
        <p:spPr>
          <a:xfrm>
            <a:off x="10229250" y="422850"/>
            <a:ext cx="1488302" cy="1350920"/>
          </a:xfrm>
          <a:prstGeom prst="rect">
            <a:avLst/>
          </a:prstGeom>
        </p:spPr>
      </p:pic>
      <p:sp>
        <p:nvSpPr>
          <p:cNvPr id="10" name="TextBox 9">
            <a:extLst>
              <a:ext uri="{FF2B5EF4-FFF2-40B4-BE49-F238E27FC236}">
                <a16:creationId xmlns:a16="http://schemas.microsoft.com/office/drawing/2014/main" id="{2968B630-8889-4A9C-8137-570B899D070F}"/>
              </a:ext>
            </a:extLst>
          </p:cNvPr>
          <p:cNvSpPr txBox="1"/>
          <p:nvPr/>
        </p:nvSpPr>
        <p:spPr>
          <a:xfrm>
            <a:off x="3818683" y="826142"/>
            <a:ext cx="5689628" cy="1077218"/>
          </a:xfrm>
          <a:prstGeom prst="rect">
            <a:avLst/>
          </a:prstGeom>
          <a:noFill/>
        </p:spPr>
        <p:txBody>
          <a:bodyPr wrap="square" rtlCol="0">
            <a:spAutoFit/>
          </a:bodyPr>
          <a:lstStyle/>
          <a:p>
            <a:pPr algn="ctr"/>
            <a:r>
              <a:rPr lang="en-US" sz="3200" b="1" cap="all" dirty="0">
                <a:solidFill>
                  <a:srgbClr val="F05B7D"/>
                </a:solidFill>
                <a:latin typeface="+mj-lt"/>
              </a:rPr>
              <a:t>THE ROLE OF LIBRARIANS                  AND EDUCATORS</a:t>
            </a:r>
            <a:endParaRPr lang="en-GB" dirty="0"/>
          </a:p>
        </p:txBody>
      </p:sp>
      <p:sp>
        <p:nvSpPr>
          <p:cNvPr id="18" name="TextBox 17">
            <a:extLst>
              <a:ext uri="{FF2B5EF4-FFF2-40B4-BE49-F238E27FC236}">
                <a16:creationId xmlns:a16="http://schemas.microsoft.com/office/drawing/2014/main" id="{3B74C007-2C09-4AF9-8DCF-33743DE0AAD6}"/>
              </a:ext>
            </a:extLst>
          </p:cNvPr>
          <p:cNvSpPr txBox="1"/>
          <p:nvPr/>
        </p:nvSpPr>
        <p:spPr>
          <a:xfrm>
            <a:off x="3801035" y="2142422"/>
            <a:ext cx="5626875" cy="4078039"/>
          </a:xfrm>
          <a:prstGeom prst="rect">
            <a:avLst/>
          </a:prstGeom>
          <a:noFill/>
        </p:spPr>
        <p:txBody>
          <a:bodyPr wrap="square">
            <a:spAutoFit/>
          </a:bodyPr>
          <a:lstStyle/>
          <a:p>
            <a:pPr marL="285750" indent="-285750">
              <a:spcBef>
                <a:spcPts val="600"/>
              </a:spcBef>
              <a:buClr>
                <a:srgbClr val="F05B7D"/>
              </a:buClr>
              <a:buSzPct val="75000"/>
              <a:buFont typeface="Wingdings" panose="05000000000000000000" pitchFamily="2" charset="2"/>
              <a:buChar char="q"/>
            </a:pPr>
            <a:r>
              <a:rPr lang="en-GB" dirty="0">
                <a:solidFill>
                  <a:srgbClr val="636466"/>
                </a:solidFill>
              </a:rPr>
              <a:t>Expertise and practical experience teaching / supporting information literacy in a wide variety of contexts.</a:t>
            </a:r>
          </a:p>
          <a:p>
            <a:pPr marL="285750" indent="-285750">
              <a:spcBef>
                <a:spcPts val="600"/>
              </a:spcBef>
              <a:buClr>
                <a:srgbClr val="F05B7D"/>
              </a:buClr>
              <a:buSzPct val="75000"/>
              <a:buFont typeface="Wingdings" panose="05000000000000000000" pitchFamily="2" charset="2"/>
              <a:buChar char="q"/>
            </a:pPr>
            <a:r>
              <a:rPr lang="en-GB" dirty="0">
                <a:solidFill>
                  <a:srgbClr val="636466"/>
                </a:solidFill>
              </a:rPr>
              <a:t>Research not digital, media and information literacy in a wide variety of contexts.</a:t>
            </a:r>
          </a:p>
          <a:p>
            <a:pPr marL="285750" indent="-285750">
              <a:spcBef>
                <a:spcPts val="600"/>
              </a:spcBef>
              <a:buClr>
                <a:srgbClr val="F05B7D"/>
              </a:buClr>
              <a:buSzPct val="75000"/>
              <a:buFont typeface="Wingdings" panose="05000000000000000000" pitchFamily="2" charset="2"/>
              <a:buChar char="q"/>
            </a:pPr>
            <a:r>
              <a:rPr lang="en-GB" dirty="0">
                <a:solidFill>
                  <a:srgbClr val="636466"/>
                </a:solidFill>
              </a:rPr>
              <a:t>Transferable skills developed in schools, colleges and higher education.</a:t>
            </a:r>
          </a:p>
          <a:p>
            <a:pPr marL="285750" indent="-285750">
              <a:spcBef>
                <a:spcPts val="600"/>
              </a:spcBef>
              <a:buClr>
                <a:srgbClr val="F05B7D"/>
              </a:buClr>
              <a:buSzPct val="75000"/>
              <a:buFont typeface="Wingdings" panose="05000000000000000000" pitchFamily="2" charset="2"/>
              <a:buChar char="q"/>
            </a:pPr>
            <a:r>
              <a:rPr lang="en-GB" dirty="0">
                <a:solidFill>
                  <a:srgbClr val="636466"/>
                </a:solidFill>
              </a:rPr>
              <a:t>Vital role in healthcare – for patients and clinicians.</a:t>
            </a:r>
          </a:p>
          <a:p>
            <a:pPr marL="285750" indent="-285750">
              <a:spcBef>
                <a:spcPts val="600"/>
              </a:spcBef>
              <a:buClr>
                <a:srgbClr val="F05B7D"/>
              </a:buClr>
              <a:buSzPct val="75000"/>
              <a:buFont typeface="Wingdings" panose="05000000000000000000" pitchFamily="2" charset="2"/>
              <a:buChar char="q"/>
            </a:pPr>
            <a:r>
              <a:rPr lang="en-GB" dirty="0">
                <a:solidFill>
                  <a:srgbClr val="636466"/>
                </a:solidFill>
              </a:rPr>
              <a:t>The strength of the public library network – although not without limitations.</a:t>
            </a:r>
          </a:p>
          <a:p>
            <a:pPr marL="285750" indent="-285750">
              <a:spcBef>
                <a:spcPts val="600"/>
              </a:spcBef>
              <a:buClr>
                <a:srgbClr val="F05B7D"/>
              </a:buClr>
              <a:buSzPct val="75000"/>
              <a:buFont typeface="Wingdings" panose="05000000000000000000" pitchFamily="2" charset="2"/>
              <a:buChar char="q"/>
            </a:pPr>
            <a:r>
              <a:rPr lang="en-GB" dirty="0">
                <a:solidFill>
                  <a:srgbClr val="636466"/>
                </a:solidFill>
              </a:rPr>
              <a:t>Network and collaboration skills and willingness to partner with others.</a:t>
            </a:r>
          </a:p>
          <a:p>
            <a:pPr marL="285750" indent="-285750">
              <a:buFont typeface="Arial" panose="020B0604020202020204" pitchFamily="34" charset="0"/>
              <a:buChar char="•"/>
            </a:pPr>
            <a:endParaRPr lang="en-GB" dirty="0">
              <a:solidFill>
                <a:srgbClr val="636466"/>
              </a:solidFill>
            </a:endParaRPr>
          </a:p>
        </p:txBody>
      </p:sp>
      <p:pic>
        <p:nvPicPr>
          <p:cNvPr id="1026" name="Picture 2">
            <a:extLst>
              <a:ext uri="{FF2B5EF4-FFF2-40B4-BE49-F238E27FC236}">
                <a16:creationId xmlns:a16="http://schemas.microsoft.com/office/drawing/2014/main" id="{2066CA96-2CD3-4A7E-B856-C6585B13A0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432" y="2184378"/>
            <a:ext cx="2623297" cy="1967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6DEFE63-0200-4469-8436-501A90BACB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 y="4492048"/>
            <a:ext cx="3497730" cy="196747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7CB0CE92-9E15-4D63-8173-008844B8A50E}"/>
              </a:ext>
              <a:ext uri="{C183D7F6-B498-43B3-948B-1728B52AA6E4}">
                <adec:decorative xmlns:adec="http://schemas.microsoft.com/office/drawing/2017/decorative" val="1"/>
              </a:ext>
            </a:extLst>
          </p:cNvPr>
          <p:cNvSpPr/>
          <p:nvPr/>
        </p:nvSpPr>
        <p:spPr>
          <a:xfrm>
            <a:off x="1" y="-2"/>
            <a:ext cx="1192306" cy="645952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1903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1F92B90-FD10-47FA-922C-60FD7F0ED4A6}"/>
              </a:ext>
            </a:extLst>
          </p:cNvPr>
          <p:cNvSpPr>
            <a:spLocks noGrp="1"/>
          </p:cNvSpPr>
          <p:nvPr>
            <p:ph type="title"/>
          </p:nvPr>
        </p:nvSpPr>
        <p:spPr>
          <a:xfrm>
            <a:off x="998290" y="1096375"/>
            <a:ext cx="7120475" cy="841482"/>
          </a:xfrm>
        </p:spPr>
        <p:txBody>
          <a:bodyPr/>
          <a:lstStyle/>
          <a:p>
            <a:r>
              <a:rPr lang="en-US" sz="2800" b="1" dirty="0">
                <a:solidFill>
                  <a:srgbClr val="F05B7D"/>
                </a:solidFill>
              </a:rPr>
              <a:t>Thank you for your INTEREST!</a:t>
            </a:r>
          </a:p>
        </p:txBody>
      </p:sp>
      <p:sp>
        <p:nvSpPr>
          <p:cNvPr id="10" name="Text Placeholder 9">
            <a:extLst>
              <a:ext uri="{FF2B5EF4-FFF2-40B4-BE49-F238E27FC236}">
                <a16:creationId xmlns:a16="http://schemas.microsoft.com/office/drawing/2014/main" id="{96493815-2B96-4CA9-8D15-F0EB9A1557C5}"/>
              </a:ext>
            </a:extLst>
          </p:cNvPr>
          <p:cNvSpPr>
            <a:spLocks noGrp="1"/>
          </p:cNvSpPr>
          <p:nvPr>
            <p:ph type="body" sz="quarter" idx="16"/>
          </p:nvPr>
        </p:nvSpPr>
        <p:spPr>
          <a:xfrm>
            <a:off x="998289" y="2256640"/>
            <a:ext cx="7120475" cy="2715342"/>
          </a:xfrm>
        </p:spPr>
        <p:txBody>
          <a:bodyPr/>
          <a:lstStyle/>
          <a:p>
            <a:pPr>
              <a:lnSpc>
                <a:spcPct val="100000"/>
              </a:lnSpc>
            </a:pPr>
            <a:endParaRPr lang="en-US" sz="1800" spc="0" dirty="0">
              <a:solidFill>
                <a:srgbClr val="F05B7D"/>
              </a:solidFill>
              <a:hlinkClick r:id="rId2">
                <a:extLst>
                  <a:ext uri="{A12FA001-AC4F-418D-AE19-62706E023703}">
                    <ahyp:hlinkClr xmlns:ahyp="http://schemas.microsoft.com/office/drawing/2018/hyperlinkcolor" val="tx"/>
                  </a:ext>
                </a:extLst>
              </a:hlinkClick>
            </a:endParaRPr>
          </a:p>
          <a:p>
            <a:pPr>
              <a:lnSpc>
                <a:spcPct val="100000"/>
              </a:lnSpc>
            </a:pPr>
            <a:endParaRPr lang="en-US" sz="1800" spc="0" dirty="0">
              <a:solidFill>
                <a:srgbClr val="F05B7D"/>
              </a:solidFill>
              <a:hlinkClick r:id="rId2">
                <a:extLst>
                  <a:ext uri="{A12FA001-AC4F-418D-AE19-62706E023703}">
                    <ahyp:hlinkClr xmlns:ahyp="http://schemas.microsoft.com/office/drawing/2018/hyperlinkcolor" val="tx"/>
                  </a:ext>
                </a:extLst>
              </a:hlinkClick>
            </a:endParaRPr>
          </a:p>
          <a:p>
            <a:pPr>
              <a:lnSpc>
                <a:spcPct val="100000"/>
              </a:lnSpc>
            </a:pPr>
            <a:r>
              <a:rPr lang="en-US" sz="1800" b="1" spc="0" dirty="0">
                <a:solidFill>
                  <a:srgbClr val="F05B7D"/>
                </a:solidFill>
                <a:hlinkClick r:id="rId2">
                  <a:extLst>
                    <a:ext uri="{A12FA001-AC4F-418D-AE19-62706E023703}">
                      <ahyp:hlinkClr xmlns:ahyp="http://schemas.microsoft.com/office/drawing/2018/hyperlinkcolor" val="tx"/>
                    </a:ext>
                  </a:extLst>
                </a:hlinkClick>
              </a:rPr>
              <a:t>www.mila.org.uk</a:t>
            </a:r>
            <a:r>
              <a:rPr lang="en-US" sz="1800" b="1" spc="0" dirty="0">
                <a:solidFill>
                  <a:srgbClr val="F05B7D"/>
                </a:solidFill>
              </a:rPr>
              <a:t> </a:t>
            </a:r>
          </a:p>
        </p:txBody>
      </p:sp>
      <p:sp>
        <p:nvSpPr>
          <p:cNvPr id="4" name="Slide Number Placeholder 3">
            <a:extLst>
              <a:ext uri="{FF2B5EF4-FFF2-40B4-BE49-F238E27FC236}">
                <a16:creationId xmlns:a16="http://schemas.microsoft.com/office/drawing/2014/main" id="{0C5EF685-39C2-409F-97E3-2C4713F25B8D}"/>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13</a:t>
            </a:fld>
            <a:endParaRPr lang="en-US" dirty="0"/>
          </a:p>
        </p:txBody>
      </p:sp>
      <p:pic>
        <p:nvPicPr>
          <p:cNvPr id="12" name="Picture Placeholder 11" descr="A building with many windows&#10;&#10;Description automatically generated with low confidence">
            <a:extLst>
              <a:ext uri="{FF2B5EF4-FFF2-40B4-BE49-F238E27FC236}">
                <a16:creationId xmlns:a16="http://schemas.microsoft.com/office/drawing/2014/main" id="{86D80C12-A797-4218-B235-7CDDAF250982}"/>
              </a:ext>
            </a:extLst>
          </p:cNvPr>
          <p:cNvPicPr>
            <a:picLocks noGrp="1" noChangeAspect="1"/>
          </p:cNvPicPr>
          <p:nvPr>
            <p:ph type="pic" sz="quarter" idx="17"/>
          </p:nvPr>
        </p:nvPicPr>
        <p:blipFill>
          <a:blip r:embed="rId3"/>
          <a:srcRect l="30742" r="30742"/>
          <a:stretch>
            <a:fillRect/>
          </a:stretch>
        </p:blipFill>
        <p:spPr>
          <a:xfrm>
            <a:off x="9448800" y="1096375"/>
            <a:ext cx="2743200" cy="4747564"/>
          </a:xfrm>
        </p:spPr>
      </p:pic>
      <p:grpSp>
        <p:nvGrpSpPr>
          <p:cNvPr id="9" name="Group 8">
            <a:extLst>
              <a:ext uri="{FF2B5EF4-FFF2-40B4-BE49-F238E27FC236}">
                <a16:creationId xmlns:a16="http://schemas.microsoft.com/office/drawing/2014/main" id="{B592819F-0825-4DD1-BFCF-456263495F0B}"/>
              </a:ext>
            </a:extLst>
          </p:cNvPr>
          <p:cNvGrpSpPr/>
          <p:nvPr/>
        </p:nvGrpSpPr>
        <p:grpSpPr>
          <a:xfrm>
            <a:off x="-1" y="6459521"/>
            <a:ext cx="12192002" cy="398479"/>
            <a:chOff x="-1" y="6459521"/>
            <a:chExt cx="12192002" cy="398479"/>
          </a:xfrm>
        </p:grpSpPr>
        <p:sp>
          <p:nvSpPr>
            <p:cNvPr id="11" name="Rectangle 10">
              <a:extLst>
                <a:ext uri="{FF2B5EF4-FFF2-40B4-BE49-F238E27FC236}">
                  <a16:creationId xmlns:a16="http://schemas.microsoft.com/office/drawing/2014/main" id="{E8113CD5-DEFD-40D0-85AB-5867C396A7F3}"/>
                </a:ext>
              </a:extLst>
            </p:cNvPr>
            <p:cNvSpPr/>
            <p:nvPr/>
          </p:nvSpPr>
          <p:spPr>
            <a:xfrm>
              <a:off x="-1" y="6459523"/>
              <a:ext cx="2437200" cy="398477"/>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0C10AF2-811C-4610-948A-B7AD58971D38}"/>
                </a:ext>
              </a:extLst>
            </p:cNvPr>
            <p:cNvSpPr/>
            <p:nvPr/>
          </p:nvSpPr>
          <p:spPr>
            <a:xfrm>
              <a:off x="2437199" y="6459523"/>
              <a:ext cx="2437200" cy="398477"/>
            </a:xfrm>
            <a:prstGeom prst="rect">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3E9A325-8575-40DE-B998-4334272363F2}"/>
                </a:ext>
              </a:extLst>
            </p:cNvPr>
            <p:cNvSpPr/>
            <p:nvPr/>
          </p:nvSpPr>
          <p:spPr>
            <a:xfrm>
              <a:off x="4877400" y="6459523"/>
              <a:ext cx="2437200" cy="398477"/>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468EA68-923F-4D57-B8BD-11CE6C7FBC28}"/>
                </a:ext>
              </a:extLst>
            </p:cNvPr>
            <p:cNvSpPr/>
            <p:nvPr/>
          </p:nvSpPr>
          <p:spPr>
            <a:xfrm>
              <a:off x="7317601" y="6459522"/>
              <a:ext cx="2437200" cy="398477"/>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A6D5EE6-FB2B-4C93-BE36-0E12AF5DF74D}"/>
                </a:ext>
              </a:extLst>
            </p:cNvPr>
            <p:cNvSpPr/>
            <p:nvPr/>
          </p:nvSpPr>
          <p:spPr>
            <a:xfrm>
              <a:off x="9754801" y="6459521"/>
              <a:ext cx="2437200" cy="398477"/>
            </a:xfrm>
            <a:prstGeom prst="rect">
              <a:avLst/>
            </a:prstGeom>
            <a:solidFill>
              <a:srgbClr val="F05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Rectangle 16">
            <a:extLst>
              <a:ext uri="{FF2B5EF4-FFF2-40B4-BE49-F238E27FC236}">
                <a16:creationId xmlns:a16="http://schemas.microsoft.com/office/drawing/2014/main" id="{BBF22710-B9C5-4397-9B50-7F3B7D57F65C}"/>
              </a:ext>
              <a:ext uri="{C183D7F6-B498-43B3-948B-1728B52AA6E4}">
                <adec:decorative xmlns:adec="http://schemas.microsoft.com/office/drawing/2017/decorative" val="1"/>
              </a:ext>
            </a:extLst>
          </p:cNvPr>
          <p:cNvSpPr/>
          <p:nvPr/>
        </p:nvSpPr>
        <p:spPr>
          <a:xfrm>
            <a:off x="8458801" y="0"/>
            <a:ext cx="2000690" cy="645952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400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85AC3F2-4394-4875-9DB5-CFA8A2E94E8C}"/>
              </a:ext>
            </a:extLst>
          </p:cNvPr>
          <p:cNvGrpSpPr/>
          <p:nvPr/>
        </p:nvGrpSpPr>
        <p:grpSpPr>
          <a:xfrm>
            <a:off x="-1" y="6459521"/>
            <a:ext cx="12192002" cy="398479"/>
            <a:chOff x="-1" y="6459521"/>
            <a:chExt cx="12192002" cy="398479"/>
          </a:xfrm>
        </p:grpSpPr>
        <p:sp>
          <p:nvSpPr>
            <p:cNvPr id="12" name="Rectangle 11">
              <a:extLst>
                <a:ext uri="{FF2B5EF4-FFF2-40B4-BE49-F238E27FC236}">
                  <a16:creationId xmlns:a16="http://schemas.microsoft.com/office/drawing/2014/main" id="{C6BE1B79-C292-4849-A27F-8DCBEE06D459}"/>
                </a:ext>
              </a:extLst>
            </p:cNvPr>
            <p:cNvSpPr/>
            <p:nvPr/>
          </p:nvSpPr>
          <p:spPr>
            <a:xfrm>
              <a:off x="-1" y="6459523"/>
              <a:ext cx="2437200" cy="398477"/>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C4D1F7E-4DBA-4001-9D31-C3AC6D68B061}"/>
                </a:ext>
              </a:extLst>
            </p:cNvPr>
            <p:cNvSpPr/>
            <p:nvPr/>
          </p:nvSpPr>
          <p:spPr>
            <a:xfrm>
              <a:off x="2437199" y="6459523"/>
              <a:ext cx="2437200" cy="398477"/>
            </a:xfrm>
            <a:prstGeom prst="rect">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1A9093B-EBC1-44EE-B42D-B7849A62A2ED}"/>
                </a:ext>
              </a:extLst>
            </p:cNvPr>
            <p:cNvSpPr/>
            <p:nvPr/>
          </p:nvSpPr>
          <p:spPr>
            <a:xfrm>
              <a:off x="4877400" y="6459523"/>
              <a:ext cx="2437200" cy="398477"/>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3623582-B448-45AA-BCF3-4C82DDA79EAC}"/>
                </a:ext>
              </a:extLst>
            </p:cNvPr>
            <p:cNvSpPr/>
            <p:nvPr/>
          </p:nvSpPr>
          <p:spPr>
            <a:xfrm>
              <a:off x="7317601" y="6459522"/>
              <a:ext cx="2437200" cy="398477"/>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ECF0044-44E2-44EE-80D5-F6B7D9763468}"/>
                </a:ext>
              </a:extLst>
            </p:cNvPr>
            <p:cNvSpPr/>
            <p:nvPr/>
          </p:nvSpPr>
          <p:spPr>
            <a:xfrm>
              <a:off x="9754801" y="6459521"/>
              <a:ext cx="2437200" cy="398477"/>
            </a:xfrm>
            <a:prstGeom prst="rect">
              <a:avLst/>
            </a:prstGeom>
            <a:solidFill>
              <a:srgbClr val="F05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Picture 18" descr="Shape&#10;&#10;Description automatically generated">
            <a:extLst>
              <a:ext uri="{FF2B5EF4-FFF2-40B4-BE49-F238E27FC236}">
                <a16:creationId xmlns:a16="http://schemas.microsoft.com/office/drawing/2014/main" id="{521AE49D-F8CF-4A1D-A101-F3A6CE15D268}"/>
              </a:ext>
            </a:extLst>
          </p:cNvPr>
          <p:cNvPicPr>
            <a:picLocks noChangeAspect="1"/>
          </p:cNvPicPr>
          <p:nvPr/>
        </p:nvPicPr>
        <p:blipFill>
          <a:blip r:embed="rId3"/>
          <a:stretch>
            <a:fillRect/>
          </a:stretch>
        </p:blipFill>
        <p:spPr>
          <a:xfrm>
            <a:off x="10229250" y="422850"/>
            <a:ext cx="1488302" cy="1350920"/>
          </a:xfrm>
          <a:prstGeom prst="rect">
            <a:avLst/>
          </a:prstGeom>
        </p:spPr>
      </p:pic>
      <p:sp>
        <p:nvSpPr>
          <p:cNvPr id="10" name="TextBox 9">
            <a:extLst>
              <a:ext uri="{FF2B5EF4-FFF2-40B4-BE49-F238E27FC236}">
                <a16:creationId xmlns:a16="http://schemas.microsoft.com/office/drawing/2014/main" id="{2968B630-8889-4A9C-8137-570B899D070F}"/>
              </a:ext>
            </a:extLst>
          </p:cNvPr>
          <p:cNvSpPr txBox="1"/>
          <p:nvPr/>
        </p:nvSpPr>
        <p:spPr>
          <a:xfrm>
            <a:off x="1501629" y="1330103"/>
            <a:ext cx="7101007" cy="584775"/>
          </a:xfrm>
          <a:prstGeom prst="rect">
            <a:avLst/>
          </a:prstGeom>
          <a:noFill/>
        </p:spPr>
        <p:txBody>
          <a:bodyPr wrap="square" rtlCol="0">
            <a:spAutoFit/>
          </a:bodyPr>
          <a:lstStyle/>
          <a:p>
            <a:pPr algn="ctr"/>
            <a:r>
              <a:rPr lang="en-US" sz="3200" b="1" cap="all" dirty="0">
                <a:solidFill>
                  <a:srgbClr val="F05B7D"/>
                </a:solidFill>
                <a:latin typeface="+mj-lt"/>
              </a:rPr>
              <a:t>OUR PANEL</a:t>
            </a:r>
            <a:endParaRPr lang="en-GB" dirty="0"/>
          </a:p>
        </p:txBody>
      </p:sp>
      <p:sp>
        <p:nvSpPr>
          <p:cNvPr id="18" name="TextBox 17">
            <a:extLst>
              <a:ext uri="{FF2B5EF4-FFF2-40B4-BE49-F238E27FC236}">
                <a16:creationId xmlns:a16="http://schemas.microsoft.com/office/drawing/2014/main" id="{3B74C007-2C09-4AF9-8DCF-33743DE0AAD6}"/>
              </a:ext>
            </a:extLst>
          </p:cNvPr>
          <p:cNvSpPr txBox="1"/>
          <p:nvPr/>
        </p:nvSpPr>
        <p:spPr>
          <a:xfrm>
            <a:off x="1501629" y="2167116"/>
            <a:ext cx="7101008" cy="2523768"/>
          </a:xfrm>
          <a:prstGeom prst="rect">
            <a:avLst/>
          </a:prstGeom>
          <a:noFill/>
        </p:spPr>
        <p:txBody>
          <a:bodyPr wrap="square">
            <a:spAutoFit/>
          </a:bodyPr>
          <a:lstStyle/>
          <a:p>
            <a:pPr algn="ctr">
              <a:buClr>
                <a:srgbClr val="F05B7D"/>
              </a:buClr>
              <a:buSzPct val="75000"/>
            </a:pPr>
            <a:r>
              <a:rPr lang="en-GB" b="1" dirty="0">
                <a:solidFill>
                  <a:srgbClr val="F05B7D"/>
                </a:solidFill>
              </a:rPr>
              <a:t>Irene Andriopoulou</a:t>
            </a:r>
          </a:p>
          <a:p>
            <a:pPr algn="ctr">
              <a:spcAft>
                <a:spcPts val="1200"/>
              </a:spcAft>
              <a:buClr>
                <a:srgbClr val="F05B7D"/>
              </a:buClr>
              <a:buSzPct val="75000"/>
            </a:pPr>
            <a:r>
              <a:rPr lang="en-GB" sz="1400" b="1" dirty="0">
                <a:solidFill>
                  <a:srgbClr val="636466"/>
                </a:solidFill>
              </a:rPr>
              <a:t>Media Analyst/Researcher and Senior Research Fellow, ELIAMEP </a:t>
            </a:r>
          </a:p>
          <a:p>
            <a:pPr algn="ctr">
              <a:buClr>
                <a:srgbClr val="F05B7D"/>
              </a:buClr>
              <a:buSzPct val="75000"/>
            </a:pPr>
            <a:r>
              <a:rPr lang="en-GB" b="1" dirty="0">
                <a:solidFill>
                  <a:srgbClr val="F05B7D"/>
                </a:solidFill>
              </a:rPr>
              <a:t>Stéphane Goldstein</a:t>
            </a:r>
          </a:p>
          <a:p>
            <a:pPr algn="ctr">
              <a:spcAft>
                <a:spcPts val="1200"/>
              </a:spcAft>
              <a:buClr>
                <a:srgbClr val="F05B7D"/>
              </a:buClr>
              <a:buSzPct val="75000"/>
            </a:pPr>
            <a:r>
              <a:rPr lang="en-GB" sz="1400" b="1" dirty="0">
                <a:solidFill>
                  <a:srgbClr val="636466"/>
                </a:solidFill>
              </a:rPr>
              <a:t>Secretary to the MILA Board and Executive Director, InformAll</a:t>
            </a:r>
          </a:p>
          <a:p>
            <a:pPr algn="ctr">
              <a:buClr>
                <a:srgbClr val="F05B7D"/>
              </a:buClr>
              <a:buSzPct val="75000"/>
            </a:pPr>
            <a:r>
              <a:rPr lang="en-GB" b="1" dirty="0">
                <a:solidFill>
                  <a:srgbClr val="F05B7D"/>
                </a:solidFill>
              </a:rPr>
              <a:t>Julian McDougall</a:t>
            </a:r>
          </a:p>
          <a:p>
            <a:pPr algn="ctr">
              <a:spcAft>
                <a:spcPts val="1200"/>
              </a:spcAft>
              <a:buClr>
                <a:srgbClr val="F05B7D"/>
              </a:buClr>
              <a:buSzPct val="75000"/>
            </a:pPr>
            <a:r>
              <a:rPr lang="en-GB" sz="1400" b="1" dirty="0">
                <a:solidFill>
                  <a:srgbClr val="636466"/>
                </a:solidFill>
              </a:rPr>
              <a:t>Chair of MILA and Professor of Media and Education, Bournemouth University </a:t>
            </a:r>
          </a:p>
          <a:p>
            <a:pPr algn="ctr">
              <a:buClr>
                <a:srgbClr val="F05B7D"/>
              </a:buClr>
              <a:buSzPct val="75000"/>
            </a:pPr>
            <a:r>
              <a:rPr lang="en-GB" b="1" dirty="0">
                <a:solidFill>
                  <a:srgbClr val="F05B7D"/>
                </a:solidFill>
              </a:rPr>
              <a:t>Jane Secker</a:t>
            </a:r>
          </a:p>
          <a:p>
            <a:pPr algn="ctr">
              <a:spcAft>
                <a:spcPts val="1200"/>
              </a:spcAft>
              <a:buClr>
                <a:srgbClr val="F05B7D"/>
              </a:buClr>
              <a:buSzPct val="75000"/>
            </a:pPr>
            <a:r>
              <a:rPr lang="en-GB" sz="1400" b="1" dirty="0">
                <a:solidFill>
                  <a:srgbClr val="636466"/>
                </a:solidFill>
              </a:rPr>
              <a:t>Associate Professor in Educational Development, City St George’s, University of London</a:t>
            </a:r>
          </a:p>
        </p:txBody>
      </p:sp>
    </p:spTree>
    <p:extLst>
      <p:ext uri="{BB962C8B-B14F-4D97-AF65-F5344CB8AC3E}">
        <p14:creationId xmlns:p14="http://schemas.microsoft.com/office/powerpoint/2010/main" val="1928418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85AC3F2-4394-4875-9DB5-CFA8A2E94E8C}"/>
              </a:ext>
            </a:extLst>
          </p:cNvPr>
          <p:cNvGrpSpPr/>
          <p:nvPr/>
        </p:nvGrpSpPr>
        <p:grpSpPr>
          <a:xfrm>
            <a:off x="-1" y="6459521"/>
            <a:ext cx="12192002" cy="398479"/>
            <a:chOff x="-1" y="6459521"/>
            <a:chExt cx="12192002" cy="398479"/>
          </a:xfrm>
        </p:grpSpPr>
        <p:sp>
          <p:nvSpPr>
            <p:cNvPr id="12" name="Rectangle 11">
              <a:extLst>
                <a:ext uri="{FF2B5EF4-FFF2-40B4-BE49-F238E27FC236}">
                  <a16:creationId xmlns:a16="http://schemas.microsoft.com/office/drawing/2014/main" id="{C6BE1B79-C292-4849-A27F-8DCBEE06D459}"/>
                </a:ext>
              </a:extLst>
            </p:cNvPr>
            <p:cNvSpPr/>
            <p:nvPr/>
          </p:nvSpPr>
          <p:spPr>
            <a:xfrm>
              <a:off x="-1" y="6459523"/>
              <a:ext cx="2437200" cy="398477"/>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C4D1F7E-4DBA-4001-9D31-C3AC6D68B061}"/>
                </a:ext>
              </a:extLst>
            </p:cNvPr>
            <p:cNvSpPr/>
            <p:nvPr/>
          </p:nvSpPr>
          <p:spPr>
            <a:xfrm>
              <a:off x="2437199" y="6459523"/>
              <a:ext cx="2437200" cy="398477"/>
            </a:xfrm>
            <a:prstGeom prst="rect">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1A9093B-EBC1-44EE-B42D-B7849A62A2ED}"/>
                </a:ext>
              </a:extLst>
            </p:cNvPr>
            <p:cNvSpPr/>
            <p:nvPr/>
          </p:nvSpPr>
          <p:spPr>
            <a:xfrm>
              <a:off x="4877400" y="6459523"/>
              <a:ext cx="2437200" cy="398477"/>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3623582-B448-45AA-BCF3-4C82DDA79EAC}"/>
                </a:ext>
              </a:extLst>
            </p:cNvPr>
            <p:cNvSpPr/>
            <p:nvPr/>
          </p:nvSpPr>
          <p:spPr>
            <a:xfrm>
              <a:off x="7317601" y="6459522"/>
              <a:ext cx="2437200" cy="398477"/>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ECF0044-44E2-44EE-80D5-F6B7D9763468}"/>
                </a:ext>
              </a:extLst>
            </p:cNvPr>
            <p:cNvSpPr/>
            <p:nvPr/>
          </p:nvSpPr>
          <p:spPr>
            <a:xfrm>
              <a:off x="9754801" y="6459521"/>
              <a:ext cx="2437200" cy="398477"/>
            </a:xfrm>
            <a:prstGeom prst="rect">
              <a:avLst/>
            </a:prstGeom>
            <a:solidFill>
              <a:srgbClr val="F05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Picture 18" descr="Shape&#10;&#10;Description automatically generated">
            <a:extLst>
              <a:ext uri="{FF2B5EF4-FFF2-40B4-BE49-F238E27FC236}">
                <a16:creationId xmlns:a16="http://schemas.microsoft.com/office/drawing/2014/main" id="{521AE49D-F8CF-4A1D-A101-F3A6CE15D268}"/>
              </a:ext>
            </a:extLst>
          </p:cNvPr>
          <p:cNvPicPr>
            <a:picLocks noChangeAspect="1"/>
          </p:cNvPicPr>
          <p:nvPr/>
        </p:nvPicPr>
        <p:blipFill>
          <a:blip r:embed="rId3"/>
          <a:stretch>
            <a:fillRect/>
          </a:stretch>
        </p:blipFill>
        <p:spPr>
          <a:xfrm>
            <a:off x="10229250" y="422850"/>
            <a:ext cx="1488302" cy="1350920"/>
          </a:xfrm>
          <a:prstGeom prst="rect">
            <a:avLst/>
          </a:prstGeom>
        </p:spPr>
      </p:pic>
      <p:pic>
        <p:nvPicPr>
          <p:cNvPr id="2" name="Picture 1">
            <a:extLst>
              <a:ext uri="{FF2B5EF4-FFF2-40B4-BE49-F238E27FC236}">
                <a16:creationId xmlns:a16="http://schemas.microsoft.com/office/drawing/2014/main" id="{326F95BD-508C-4FFA-8283-7AFCDCD06A76}"/>
              </a:ext>
            </a:extLst>
          </p:cNvPr>
          <p:cNvPicPr>
            <a:picLocks noChangeAspect="1"/>
          </p:cNvPicPr>
          <p:nvPr/>
        </p:nvPicPr>
        <p:blipFill>
          <a:blip r:embed="rId4">
            <a:alphaModFix amt="50000"/>
            <a:extLst>
              <a:ext uri="{BEBA8EAE-BF5A-486C-A8C5-ECC9F3942E4B}">
                <a14:imgProps xmlns:a14="http://schemas.microsoft.com/office/drawing/2010/main">
                  <a14:imgLayer r:embed="rId5">
                    <a14:imgEffect>
                      <a14:artisticGlass/>
                    </a14:imgEffect>
                  </a14:imgLayer>
                </a14:imgProps>
              </a:ext>
            </a:extLst>
          </a:blip>
          <a:stretch>
            <a:fillRect/>
          </a:stretch>
        </p:blipFill>
        <p:spPr>
          <a:xfrm>
            <a:off x="-185834" y="1686186"/>
            <a:ext cx="4156121" cy="4156121"/>
          </a:xfrm>
          <a:prstGeom prst="rect">
            <a:avLst/>
          </a:prstGeom>
        </p:spPr>
      </p:pic>
      <p:sp>
        <p:nvSpPr>
          <p:cNvPr id="10" name="TextBox 9">
            <a:extLst>
              <a:ext uri="{FF2B5EF4-FFF2-40B4-BE49-F238E27FC236}">
                <a16:creationId xmlns:a16="http://schemas.microsoft.com/office/drawing/2014/main" id="{2968B630-8889-4A9C-8137-570B899D070F}"/>
              </a:ext>
            </a:extLst>
          </p:cNvPr>
          <p:cNvSpPr txBox="1"/>
          <p:nvPr/>
        </p:nvSpPr>
        <p:spPr>
          <a:xfrm>
            <a:off x="3476437" y="946691"/>
            <a:ext cx="6278362" cy="861774"/>
          </a:xfrm>
          <a:prstGeom prst="rect">
            <a:avLst/>
          </a:prstGeom>
          <a:noFill/>
        </p:spPr>
        <p:txBody>
          <a:bodyPr wrap="square" rtlCol="0">
            <a:spAutoFit/>
          </a:bodyPr>
          <a:lstStyle/>
          <a:p>
            <a:pPr algn="ctr"/>
            <a:r>
              <a:rPr lang="en-US" sz="3200" b="1" cap="all" dirty="0">
                <a:solidFill>
                  <a:srgbClr val="F05B7D"/>
                </a:solidFill>
                <a:latin typeface="+mj-lt"/>
              </a:rPr>
              <a:t>NATIONAL CONTEXT (1)</a:t>
            </a:r>
          </a:p>
          <a:p>
            <a:endParaRPr lang="en-GB" dirty="0"/>
          </a:p>
        </p:txBody>
      </p:sp>
      <p:sp>
        <p:nvSpPr>
          <p:cNvPr id="18" name="TextBox 17">
            <a:extLst>
              <a:ext uri="{FF2B5EF4-FFF2-40B4-BE49-F238E27FC236}">
                <a16:creationId xmlns:a16="http://schemas.microsoft.com/office/drawing/2014/main" id="{3B74C007-2C09-4AF9-8DCF-33743DE0AAD6}"/>
              </a:ext>
            </a:extLst>
          </p:cNvPr>
          <p:cNvSpPr txBox="1"/>
          <p:nvPr/>
        </p:nvSpPr>
        <p:spPr>
          <a:xfrm>
            <a:off x="3390848" y="1982028"/>
            <a:ext cx="6449539" cy="3929281"/>
          </a:xfrm>
          <a:prstGeom prst="rect">
            <a:avLst/>
          </a:prstGeom>
          <a:noFill/>
        </p:spPr>
        <p:txBody>
          <a:bodyPr wrap="square">
            <a:spAutoFit/>
          </a:bodyPr>
          <a:lstStyle/>
          <a:p>
            <a:pPr>
              <a:spcAft>
                <a:spcPts val="800"/>
              </a:spcAft>
              <a:buSzPct val="75000"/>
            </a:pPr>
            <a:r>
              <a:rPr lang="en-GB" dirty="0">
                <a:solidFill>
                  <a:srgbClr val="636466"/>
                </a:solidFill>
              </a:rPr>
              <a:t>Media literacy (and by implication, MIL) is increasingly recognised as a </a:t>
            </a:r>
            <a:r>
              <a:rPr lang="en-GB" b="1" dirty="0">
                <a:solidFill>
                  <a:srgbClr val="F05B7D"/>
                </a:solidFill>
              </a:rPr>
              <a:t>public policy issue</a:t>
            </a:r>
            <a:r>
              <a:rPr lang="en-GB" dirty="0">
                <a:solidFill>
                  <a:srgbClr val="636466"/>
                </a:solidFill>
              </a:rPr>
              <a:t>, driven by concerns about online harms.</a:t>
            </a:r>
          </a:p>
          <a:p>
            <a:pPr marL="285750" indent="-285750">
              <a:spcAft>
                <a:spcPts val="800"/>
              </a:spcAft>
              <a:buClr>
                <a:srgbClr val="F05B7D"/>
              </a:buClr>
              <a:buSzPct val="75000"/>
              <a:buFont typeface="Wingdings" panose="05000000000000000000" pitchFamily="2" charset="2"/>
              <a:buChar char="q"/>
            </a:pPr>
            <a:r>
              <a:rPr lang="en-GB" dirty="0">
                <a:solidFill>
                  <a:srgbClr val="636466"/>
                </a:solidFill>
              </a:rPr>
              <a:t>The </a:t>
            </a:r>
            <a:r>
              <a:rPr lang="en-GB" b="1" dirty="0">
                <a:solidFill>
                  <a:srgbClr val="F05B7D"/>
                </a:solidFill>
                <a:hlinkClick r:id="rId6">
                  <a:extLst>
                    <a:ext uri="{A12FA001-AC4F-418D-AE19-62706E023703}">
                      <ahyp:hlinkClr xmlns:ahyp="http://schemas.microsoft.com/office/drawing/2018/hyperlinkcolor" val="tx"/>
                    </a:ext>
                  </a:extLst>
                </a:hlinkClick>
              </a:rPr>
              <a:t>Online Media Literacy Strategy</a:t>
            </a:r>
            <a:r>
              <a:rPr lang="en-GB" b="1" dirty="0">
                <a:solidFill>
                  <a:srgbClr val="F05B7D"/>
                </a:solidFill>
              </a:rPr>
              <a:t> </a:t>
            </a:r>
            <a:r>
              <a:rPr lang="en-GB" dirty="0">
                <a:solidFill>
                  <a:srgbClr val="636466"/>
                </a:solidFill>
              </a:rPr>
              <a:t>(2021) is the national framework for developing media and information literacy.</a:t>
            </a:r>
          </a:p>
          <a:p>
            <a:pPr marL="285750" indent="-285750">
              <a:spcAft>
                <a:spcPts val="800"/>
              </a:spcAft>
              <a:buClr>
                <a:srgbClr val="F05B7D"/>
              </a:buClr>
              <a:buSzPct val="75000"/>
              <a:buFont typeface="Wingdings" panose="05000000000000000000" pitchFamily="2" charset="2"/>
              <a:buChar char="q"/>
            </a:pPr>
            <a:r>
              <a:rPr lang="en-GB" dirty="0">
                <a:solidFill>
                  <a:srgbClr val="636466"/>
                </a:solidFill>
              </a:rPr>
              <a:t>The UK Government (DCMS/DSIT) and Ofcom have funded a number of </a:t>
            </a:r>
            <a:r>
              <a:rPr lang="en-GB" b="1" dirty="0">
                <a:solidFill>
                  <a:srgbClr val="F05B7D"/>
                </a:solidFill>
                <a:hlinkClick r:id="rId7">
                  <a:extLst>
                    <a:ext uri="{A12FA001-AC4F-418D-AE19-62706E023703}">
                      <ahyp:hlinkClr xmlns:ahyp="http://schemas.microsoft.com/office/drawing/2018/hyperlinkcolor" val="tx"/>
                    </a:ext>
                  </a:extLst>
                </a:hlinkClick>
              </a:rPr>
              <a:t>pilot projects</a:t>
            </a:r>
            <a:r>
              <a:rPr lang="en-GB" b="1" dirty="0">
                <a:solidFill>
                  <a:srgbClr val="F05B7D"/>
                </a:solidFill>
              </a:rPr>
              <a:t> </a:t>
            </a:r>
            <a:r>
              <a:rPr lang="en-GB" dirty="0">
                <a:solidFill>
                  <a:srgbClr val="636466"/>
                </a:solidFill>
              </a:rPr>
              <a:t>over 2023-2024 to develop media literacy among particular audiences.</a:t>
            </a:r>
          </a:p>
          <a:p>
            <a:pPr marL="285750" indent="-285750">
              <a:spcAft>
                <a:spcPts val="800"/>
              </a:spcAft>
              <a:buClr>
                <a:srgbClr val="F05B7D"/>
              </a:buClr>
              <a:buSzPct val="75000"/>
              <a:buFont typeface="Wingdings" panose="05000000000000000000" pitchFamily="2" charset="2"/>
              <a:buChar char="q"/>
            </a:pPr>
            <a:r>
              <a:rPr lang="en-GB" dirty="0">
                <a:solidFill>
                  <a:srgbClr val="636466"/>
                </a:solidFill>
              </a:rPr>
              <a:t>Ofcom has identified </a:t>
            </a:r>
            <a:r>
              <a:rPr lang="en-GB" b="1" dirty="0">
                <a:solidFill>
                  <a:srgbClr val="F05B7D"/>
                </a:solidFill>
                <a:hlinkClick r:id="rId8">
                  <a:extLst>
                    <a:ext uri="{A12FA001-AC4F-418D-AE19-62706E023703}">
                      <ahyp:hlinkClr xmlns:ahyp="http://schemas.microsoft.com/office/drawing/2018/hyperlinkcolor" val="tx"/>
                    </a:ext>
                  </a:extLst>
                </a:hlinkClick>
              </a:rPr>
              <a:t>123 media literacy initiatives</a:t>
            </a:r>
            <a:r>
              <a:rPr lang="en-GB" dirty="0">
                <a:solidFill>
                  <a:srgbClr val="F05B7D"/>
                </a:solidFill>
              </a:rPr>
              <a:t> </a:t>
            </a:r>
            <a:r>
              <a:rPr lang="en-GB" dirty="0">
                <a:solidFill>
                  <a:srgbClr val="636466"/>
                </a:solidFill>
              </a:rPr>
              <a:t>across the UK, mostly run by third sector organisations.</a:t>
            </a:r>
          </a:p>
          <a:p>
            <a:pPr marL="285750" indent="-285750">
              <a:spcAft>
                <a:spcPts val="800"/>
              </a:spcAft>
              <a:buClr>
                <a:srgbClr val="F05B7D"/>
              </a:buClr>
              <a:buSzPct val="75000"/>
              <a:buFont typeface="Wingdings" panose="05000000000000000000" pitchFamily="2" charset="2"/>
              <a:buChar char="q"/>
            </a:pPr>
            <a:r>
              <a:rPr lang="en-GB" dirty="0">
                <a:solidFill>
                  <a:srgbClr val="636466"/>
                </a:solidFill>
              </a:rPr>
              <a:t>The 2023 </a:t>
            </a:r>
            <a:r>
              <a:rPr lang="en-GB" b="1" dirty="0">
                <a:solidFill>
                  <a:srgbClr val="F05B7D"/>
                </a:solidFill>
              </a:rPr>
              <a:t>Online Safety Act </a:t>
            </a:r>
            <a:r>
              <a:rPr lang="en-GB" dirty="0">
                <a:solidFill>
                  <a:srgbClr val="636466"/>
                </a:solidFill>
              </a:rPr>
              <a:t>addresses media literacy and places obligations on Ofcom to promote it.</a:t>
            </a:r>
          </a:p>
          <a:p>
            <a:pPr marL="285750" indent="-285750">
              <a:buFont typeface="Arial" panose="020B0604020202020204" pitchFamily="34" charset="0"/>
              <a:buChar char="•"/>
            </a:pPr>
            <a:endParaRPr lang="en-GB" dirty="0">
              <a:solidFill>
                <a:srgbClr val="636466"/>
              </a:solidFill>
            </a:endParaRPr>
          </a:p>
        </p:txBody>
      </p:sp>
    </p:spTree>
    <p:extLst>
      <p:ext uri="{BB962C8B-B14F-4D97-AF65-F5344CB8AC3E}">
        <p14:creationId xmlns:p14="http://schemas.microsoft.com/office/powerpoint/2010/main" val="716212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85AC3F2-4394-4875-9DB5-CFA8A2E94E8C}"/>
              </a:ext>
            </a:extLst>
          </p:cNvPr>
          <p:cNvGrpSpPr/>
          <p:nvPr/>
        </p:nvGrpSpPr>
        <p:grpSpPr>
          <a:xfrm>
            <a:off x="-1" y="6459521"/>
            <a:ext cx="12192002" cy="398479"/>
            <a:chOff x="-1" y="6459521"/>
            <a:chExt cx="12192002" cy="398479"/>
          </a:xfrm>
        </p:grpSpPr>
        <p:sp>
          <p:nvSpPr>
            <p:cNvPr id="12" name="Rectangle 11">
              <a:extLst>
                <a:ext uri="{FF2B5EF4-FFF2-40B4-BE49-F238E27FC236}">
                  <a16:creationId xmlns:a16="http://schemas.microsoft.com/office/drawing/2014/main" id="{C6BE1B79-C292-4849-A27F-8DCBEE06D459}"/>
                </a:ext>
              </a:extLst>
            </p:cNvPr>
            <p:cNvSpPr/>
            <p:nvPr/>
          </p:nvSpPr>
          <p:spPr>
            <a:xfrm>
              <a:off x="-1" y="6459523"/>
              <a:ext cx="2437200" cy="398477"/>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C4D1F7E-4DBA-4001-9D31-C3AC6D68B061}"/>
                </a:ext>
              </a:extLst>
            </p:cNvPr>
            <p:cNvSpPr/>
            <p:nvPr/>
          </p:nvSpPr>
          <p:spPr>
            <a:xfrm>
              <a:off x="2437199" y="6459523"/>
              <a:ext cx="2437200" cy="398477"/>
            </a:xfrm>
            <a:prstGeom prst="rect">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1A9093B-EBC1-44EE-B42D-B7849A62A2ED}"/>
                </a:ext>
              </a:extLst>
            </p:cNvPr>
            <p:cNvSpPr/>
            <p:nvPr/>
          </p:nvSpPr>
          <p:spPr>
            <a:xfrm>
              <a:off x="4877400" y="6459523"/>
              <a:ext cx="2437200" cy="398477"/>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3623582-B448-45AA-BCF3-4C82DDA79EAC}"/>
                </a:ext>
              </a:extLst>
            </p:cNvPr>
            <p:cNvSpPr/>
            <p:nvPr/>
          </p:nvSpPr>
          <p:spPr>
            <a:xfrm>
              <a:off x="7317601" y="6459522"/>
              <a:ext cx="2437200" cy="398477"/>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ECF0044-44E2-44EE-80D5-F6B7D9763468}"/>
                </a:ext>
              </a:extLst>
            </p:cNvPr>
            <p:cNvSpPr/>
            <p:nvPr/>
          </p:nvSpPr>
          <p:spPr>
            <a:xfrm>
              <a:off x="9754801" y="6459521"/>
              <a:ext cx="2437200" cy="398477"/>
            </a:xfrm>
            <a:prstGeom prst="rect">
              <a:avLst/>
            </a:prstGeom>
            <a:solidFill>
              <a:srgbClr val="F05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Picture 18" descr="Shape&#10;&#10;Description automatically generated">
            <a:extLst>
              <a:ext uri="{FF2B5EF4-FFF2-40B4-BE49-F238E27FC236}">
                <a16:creationId xmlns:a16="http://schemas.microsoft.com/office/drawing/2014/main" id="{521AE49D-F8CF-4A1D-A101-F3A6CE15D268}"/>
              </a:ext>
            </a:extLst>
          </p:cNvPr>
          <p:cNvPicPr>
            <a:picLocks noChangeAspect="1"/>
          </p:cNvPicPr>
          <p:nvPr/>
        </p:nvPicPr>
        <p:blipFill>
          <a:blip r:embed="rId3"/>
          <a:stretch>
            <a:fillRect/>
          </a:stretch>
        </p:blipFill>
        <p:spPr>
          <a:xfrm>
            <a:off x="10229250" y="422850"/>
            <a:ext cx="1488302" cy="1350920"/>
          </a:xfrm>
          <a:prstGeom prst="rect">
            <a:avLst/>
          </a:prstGeom>
        </p:spPr>
      </p:pic>
      <p:sp>
        <p:nvSpPr>
          <p:cNvPr id="10" name="TextBox 9">
            <a:extLst>
              <a:ext uri="{FF2B5EF4-FFF2-40B4-BE49-F238E27FC236}">
                <a16:creationId xmlns:a16="http://schemas.microsoft.com/office/drawing/2014/main" id="{2968B630-8889-4A9C-8137-570B899D070F}"/>
              </a:ext>
            </a:extLst>
          </p:cNvPr>
          <p:cNvSpPr txBox="1"/>
          <p:nvPr/>
        </p:nvSpPr>
        <p:spPr>
          <a:xfrm>
            <a:off x="2437199" y="911996"/>
            <a:ext cx="6278362" cy="861774"/>
          </a:xfrm>
          <a:prstGeom prst="rect">
            <a:avLst/>
          </a:prstGeom>
          <a:noFill/>
        </p:spPr>
        <p:txBody>
          <a:bodyPr wrap="square" rtlCol="0">
            <a:spAutoFit/>
          </a:bodyPr>
          <a:lstStyle/>
          <a:p>
            <a:pPr algn="ctr"/>
            <a:r>
              <a:rPr lang="en-US" sz="3200" b="1" cap="all" dirty="0">
                <a:solidFill>
                  <a:srgbClr val="F05B7D"/>
                </a:solidFill>
                <a:latin typeface="+mj-lt"/>
              </a:rPr>
              <a:t>NATIONAL CONTEXT (2)</a:t>
            </a:r>
          </a:p>
          <a:p>
            <a:endParaRPr lang="en-GB" dirty="0"/>
          </a:p>
        </p:txBody>
      </p:sp>
      <p:sp>
        <p:nvSpPr>
          <p:cNvPr id="18" name="TextBox 17">
            <a:extLst>
              <a:ext uri="{FF2B5EF4-FFF2-40B4-BE49-F238E27FC236}">
                <a16:creationId xmlns:a16="http://schemas.microsoft.com/office/drawing/2014/main" id="{3B74C007-2C09-4AF9-8DCF-33743DE0AAD6}"/>
              </a:ext>
            </a:extLst>
          </p:cNvPr>
          <p:cNvSpPr txBox="1"/>
          <p:nvPr/>
        </p:nvSpPr>
        <p:spPr>
          <a:xfrm>
            <a:off x="2351610" y="1701016"/>
            <a:ext cx="6449539" cy="5391219"/>
          </a:xfrm>
          <a:prstGeom prst="rect">
            <a:avLst/>
          </a:prstGeom>
          <a:noFill/>
        </p:spPr>
        <p:txBody>
          <a:bodyPr wrap="square">
            <a:spAutoFit/>
          </a:bodyPr>
          <a:lstStyle/>
          <a:p>
            <a:pPr marL="285750" indent="-285750">
              <a:spcAft>
                <a:spcPts val="800"/>
              </a:spcAft>
              <a:buClr>
                <a:srgbClr val="F05B7D"/>
              </a:buClr>
              <a:buSzPct val="75000"/>
              <a:buFont typeface="Wingdings" panose="05000000000000000000" pitchFamily="2" charset="2"/>
              <a:buChar char="q"/>
            </a:pPr>
            <a:r>
              <a:rPr lang="en-GB" dirty="0">
                <a:solidFill>
                  <a:srgbClr val="636466"/>
                </a:solidFill>
              </a:rPr>
              <a:t>Under the terms of the Online Safety Act, Ofcom has set out its own three year </a:t>
            </a:r>
            <a:r>
              <a:rPr lang="en-GB" b="1" dirty="0">
                <a:solidFill>
                  <a:srgbClr val="F05B7D"/>
                </a:solidFill>
                <a:hlinkClick r:id="rId4">
                  <a:extLst>
                    <a:ext uri="{A12FA001-AC4F-418D-AE19-62706E023703}">
                      <ahyp:hlinkClr xmlns:ahyp="http://schemas.microsoft.com/office/drawing/2018/hyperlinkcolor" val="tx"/>
                    </a:ext>
                  </a:extLst>
                </a:hlinkClick>
              </a:rPr>
              <a:t>Media Literacy Strategy</a:t>
            </a:r>
            <a:r>
              <a:rPr lang="en-GB" b="1" dirty="0">
                <a:solidFill>
                  <a:srgbClr val="F05B7D"/>
                </a:solidFill>
              </a:rPr>
              <a:t> </a:t>
            </a:r>
            <a:r>
              <a:rPr lang="en-GB" dirty="0">
                <a:solidFill>
                  <a:srgbClr val="636466"/>
                </a:solidFill>
              </a:rPr>
              <a:t>(October 2024).</a:t>
            </a:r>
          </a:p>
          <a:p>
            <a:pPr marL="285750" indent="-285750">
              <a:spcAft>
                <a:spcPts val="800"/>
              </a:spcAft>
              <a:buClr>
                <a:srgbClr val="F05B7D"/>
              </a:buClr>
              <a:buSzPct val="75000"/>
              <a:buFont typeface="Wingdings" panose="05000000000000000000" pitchFamily="2" charset="2"/>
              <a:buChar char="q"/>
            </a:pPr>
            <a:r>
              <a:rPr lang="en-GB" dirty="0">
                <a:solidFill>
                  <a:srgbClr val="636466"/>
                </a:solidFill>
              </a:rPr>
              <a:t>Ofcom is also supporting the development of Media Literacy Outcome Descriptors and Teacher Training Mapping (work currently in progress).</a:t>
            </a:r>
          </a:p>
          <a:p>
            <a:pPr marL="285750" indent="-285750">
              <a:spcAft>
                <a:spcPts val="800"/>
              </a:spcAft>
              <a:buClr>
                <a:srgbClr val="F05B7D"/>
              </a:buClr>
              <a:buSzPct val="75000"/>
              <a:buFont typeface="Wingdings" panose="05000000000000000000" pitchFamily="2" charset="2"/>
              <a:buChar char="q"/>
            </a:pPr>
            <a:r>
              <a:rPr lang="en-GB" dirty="0">
                <a:solidFill>
                  <a:srgbClr val="636466"/>
                </a:solidFill>
              </a:rPr>
              <a:t>Minimal Digital Living Standard – includes critical digital literacy.</a:t>
            </a:r>
          </a:p>
          <a:p>
            <a:pPr marL="285750" indent="-285750">
              <a:spcAft>
                <a:spcPts val="800"/>
              </a:spcAft>
              <a:buClr>
                <a:srgbClr val="F05B7D"/>
              </a:buClr>
              <a:buSzPct val="75000"/>
              <a:buFont typeface="Wingdings" panose="05000000000000000000" pitchFamily="2" charset="2"/>
              <a:buChar char="q"/>
            </a:pPr>
            <a:r>
              <a:rPr lang="en-GB" dirty="0">
                <a:solidFill>
                  <a:srgbClr val="636466"/>
                </a:solidFill>
              </a:rPr>
              <a:t>New UK government has launched its </a:t>
            </a:r>
            <a:r>
              <a:rPr lang="en-GB" b="1" dirty="0">
                <a:solidFill>
                  <a:srgbClr val="F05B7D"/>
                </a:solidFill>
                <a:hlinkClick r:id="rId5">
                  <a:extLst>
                    <a:ext uri="{A12FA001-AC4F-418D-AE19-62706E023703}">
                      <ahyp:hlinkClr xmlns:ahyp="http://schemas.microsoft.com/office/drawing/2018/hyperlinkcolor" val="tx"/>
                    </a:ext>
                  </a:extLst>
                </a:hlinkClick>
              </a:rPr>
              <a:t>Curriculum and</a:t>
            </a:r>
            <a:r>
              <a:rPr lang="en-GB" b="1" dirty="0">
                <a:solidFill>
                  <a:srgbClr val="0563C1"/>
                </a:solidFill>
                <a:hlinkClick r:id="rId5">
                  <a:extLst>
                    <a:ext uri="{A12FA001-AC4F-418D-AE19-62706E023703}">
                      <ahyp:hlinkClr xmlns:ahyp="http://schemas.microsoft.com/office/drawing/2018/hyperlinkcolor" val="tx"/>
                    </a:ext>
                  </a:extLst>
                </a:hlinkClick>
              </a:rPr>
              <a:t> </a:t>
            </a:r>
            <a:r>
              <a:rPr lang="en-GB" b="1" dirty="0">
                <a:solidFill>
                  <a:srgbClr val="F05B7D"/>
                </a:solidFill>
                <a:hlinkClick r:id="rId5">
                  <a:extLst>
                    <a:ext uri="{A12FA001-AC4F-418D-AE19-62706E023703}">
                      <ahyp:hlinkClr xmlns:ahyp="http://schemas.microsoft.com/office/drawing/2018/hyperlinkcolor" val="tx"/>
                    </a:ext>
                  </a:extLst>
                </a:hlinkClick>
              </a:rPr>
              <a:t>Assessment review</a:t>
            </a:r>
            <a:r>
              <a:rPr lang="en-GB" dirty="0">
                <a:solidFill>
                  <a:srgbClr val="636466"/>
                </a:solidFill>
              </a:rPr>
              <a:t> for schools in England (July 2024).</a:t>
            </a:r>
          </a:p>
          <a:p>
            <a:pPr marL="742950" lvl="1" indent="-285750">
              <a:spcAft>
                <a:spcPts val="800"/>
              </a:spcAft>
              <a:buClr>
                <a:srgbClr val="F05B7D"/>
              </a:buClr>
              <a:buSzPct val="75000"/>
              <a:buFont typeface="Wingdings" panose="05000000000000000000" pitchFamily="2" charset="2"/>
              <a:buChar char="q"/>
            </a:pPr>
            <a:r>
              <a:rPr lang="en-GB" sz="1400" dirty="0">
                <a:solidFill>
                  <a:srgbClr val="636466"/>
                </a:solidFill>
              </a:rPr>
              <a:t>Currently out to consultation.</a:t>
            </a:r>
          </a:p>
          <a:p>
            <a:pPr marL="742950" lvl="1" indent="-285750">
              <a:spcAft>
                <a:spcPts val="800"/>
              </a:spcAft>
              <a:buClr>
                <a:srgbClr val="F05B7D"/>
              </a:buClr>
              <a:buSzPct val="75000"/>
              <a:buFont typeface="Wingdings" panose="05000000000000000000" pitchFamily="2" charset="2"/>
              <a:buChar char="q"/>
            </a:pPr>
            <a:r>
              <a:rPr lang="en-GB" sz="1400" dirty="0">
                <a:solidFill>
                  <a:srgbClr val="636466"/>
                </a:solidFill>
              </a:rPr>
              <a:t>Opportunity to get better recognition for MIL in school education.</a:t>
            </a:r>
          </a:p>
          <a:p>
            <a:pPr marL="742950" lvl="1" indent="-285750">
              <a:spcAft>
                <a:spcPts val="800"/>
              </a:spcAft>
              <a:buClr>
                <a:srgbClr val="F05B7D"/>
              </a:buClr>
              <a:buSzPct val="75000"/>
              <a:buFont typeface="Wingdings" panose="05000000000000000000" pitchFamily="2" charset="2"/>
              <a:buChar char="q"/>
            </a:pPr>
            <a:r>
              <a:rPr lang="en-GB" sz="1400" dirty="0">
                <a:solidFill>
                  <a:srgbClr val="636466"/>
                </a:solidFill>
              </a:rPr>
              <a:t>The government has already been saying encouraging things about the importance of critical thinking in education and the need to equip young people to address mis/disinformation.</a:t>
            </a:r>
          </a:p>
          <a:p>
            <a:pPr marL="285750" indent="-285750">
              <a:spcAft>
                <a:spcPts val="800"/>
              </a:spcAft>
              <a:buClr>
                <a:srgbClr val="F05B7D"/>
              </a:buClr>
              <a:buSzPct val="75000"/>
              <a:buFont typeface="Wingdings" panose="05000000000000000000" pitchFamily="2" charset="2"/>
              <a:buChar char="q"/>
            </a:pPr>
            <a:endParaRPr lang="en-GB" dirty="0">
              <a:solidFill>
                <a:srgbClr val="636466"/>
              </a:solidFill>
            </a:endParaRPr>
          </a:p>
          <a:p>
            <a:pPr marL="285750" indent="-285750">
              <a:spcAft>
                <a:spcPts val="600"/>
              </a:spcAft>
              <a:buSzPct val="75000"/>
              <a:buFont typeface="Wingdings" panose="05000000000000000000" pitchFamily="2" charset="2"/>
              <a:buChar char="q"/>
            </a:pPr>
            <a:endParaRPr lang="en-GB" dirty="0">
              <a:solidFill>
                <a:srgbClr val="636466"/>
              </a:solidFill>
            </a:endParaRPr>
          </a:p>
          <a:p>
            <a:pPr marL="285750" indent="-285750">
              <a:buFont typeface="Arial" panose="020B0604020202020204" pitchFamily="34" charset="0"/>
              <a:buChar char="•"/>
            </a:pPr>
            <a:endParaRPr lang="en-GB" dirty="0">
              <a:solidFill>
                <a:srgbClr val="636466"/>
              </a:solidFill>
            </a:endParaRPr>
          </a:p>
        </p:txBody>
      </p:sp>
    </p:spTree>
    <p:extLst>
      <p:ext uri="{BB962C8B-B14F-4D97-AF65-F5344CB8AC3E}">
        <p14:creationId xmlns:p14="http://schemas.microsoft.com/office/powerpoint/2010/main" val="2581780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85AC3F2-4394-4875-9DB5-CFA8A2E94E8C}"/>
              </a:ext>
            </a:extLst>
          </p:cNvPr>
          <p:cNvGrpSpPr/>
          <p:nvPr/>
        </p:nvGrpSpPr>
        <p:grpSpPr>
          <a:xfrm>
            <a:off x="-1" y="6459521"/>
            <a:ext cx="12192002" cy="398479"/>
            <a:chOff x="-1" y="6459521"/>
            <a:chExt cx="12192002" cy="398479"/>
          </a:xfrm>
        </p:grpSpPr>
        <p:sp>
          <p:nvSpPr>
            <p:cNvPr id="12" name="Rectangle 11">
              <a:extLst>
                <a:ext uri="{FF2B5EF4-FFF2-40B4-BE49-F238E27FC236}">
                  <a16:creationId xmlns:a16="http://schemas.microsoft.com/office/drawing/2014/main" id="{C6BE1B79-C292-4849-A27F-8DCBEE06D459}"/>
                </a:ext>
              </a:extLst>
            </p:cNvPr>
            <p:cNvSpPr/>
            <p:nvPr/>
          </p:nvSpPr>
          <p:spPr>
            <a:xfrm>
              <a:off x="-1" y="6459523"/>
              <a:ext cx="2437200" cy="398477"/>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C4D1F7E-4DBA-4001-9D31-C3AC6D68B061}"/>
                </a:ext>
              </a:extLst>
            </p:cNvPr>
            <p:cNvSpPr/>
            <p:nvPr/>
          </p:nvSpPr>
          <p:spPr>
            <a:xfrm>
              <a:off x="2437199" y="6459523"/>
              <a:ext cx="2437200" cy="398477"/>
            </a:xfrm>
            <a:prstGeom prst="rect">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1A9093B-EBC1-44EE-B42D-B7849A62A2ED}"/>
                </a:ext>
              </a:extLst>
            </p:cNvPr>
            <p:cNvSpPr/>
            <p:nvPr/>
          </p:nvSpPr>
          <p:spPr>
            <a:xfrm>
              <a:off x="4877400" y="6459523"/>
              <a:ext cx="2437200" cy="398477"/>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3623582-B448-45AA-BCF3-4C82DDA79EAC}"/>
                </a:ext>
              </a:extLst>
            </p:cNvPr>
            <p:cNvSpPr/>
            <p:nvPr/>
          </p:nvSpPr>
          <p:spPr>
            <a:xfrm>
              <a:off x="7317601" y="6459522"/>
              <a:ext cx="2437200" cy="398477"/>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ECF0044-44E2-44EE-80D5-F6B7D9763468}"/>
                </a:ext>
              </a:extLst>
            </p:cNvPr>
            <p:cNvSpPr/>
            <p:nvPr/>
          </p:nvSpPr>
          <p:spPr>
            <a:xfrm>
              <a:off x="9754801" y="6459521"/>
              <a:ext cx="2437200" cy="398477"/>
            </a:xfrm>
            <a:prstGeom prst="rect">
              <a:avLst/>
            </a:prstGeom>
            <a:solidFill>
              <a:srgbClr val="F05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2968B630-8889-4A9C-8137-570B899D070F}"/>
              </a:ext>
            </a:extLst>
          </p:cNvPr>
          <p:cNvSpPr txBox="1"/>
          <p:nvPr/>
        </p:nvSpPr>
        <p:spPr>
          <a:xfrm>
            <a:off x="1218599" y="258007"/>
            <a:ext cx="9579954" cy="1138773"/>
          </a:xfrm>
          <a:prstGeom prst="rect">
            <a:avLst/>
          </a:prstGeom>
          <a:noFill/>
        </p:spPr>
        <p:txBody>
          <a:bodyPr wrap="square" rtlCol="0">
            <a:spAutoFit/>
          </a:bodyPr>
          <a:lstStyle/>
          <a:p>
            <a:pPr algn="ctr"/>
            <a:r>
              <a:rPr lang="en-US" sz="3200" b="1" cap="all" dirty="0">
                <a:solidFill>
                  <a:srgbClr val="F05B7D"/>
                </a:solidFill>
                <a:latin typeface="+mj-lt"/>
              </a:rPr>
              <a:t>WHERE WE ARE NOW: Media literacy IN POLICY</a:t>
            </a:r>
          </a:p>
          <a:p>
            <a:pPr algn="ctr"/>
            <a:r>
              <a:rPr lang="en-US" b="1" cap="all" dirty="0">
                <a:solidFill>
                  <a:srgbClr val="F05B7D"/>
                </a:solidFill>
                <a:latin typeface="+mj-lt"/>
              </a:rPr>
              <a:t>A RIGHT FOR CITIZENS</a:t>
            </a:r>
          </a:p>
          <a:p>
            <a:endParaRPr lang="en-GB" dirty="0"/>
          </a:p>
        </p:txBody>
      </p:sp>
      <p:graphicFrame>
        <p:nvGraphicFramePr>
          <p:cNvPr id="11" name="Content Placeholder 2">
            <a:extLst>
              <a:ext uri="{FF2B5EF4-FFF2-40B4-BE49-F238E27FC236}">
                <a16:creationId xmlns:a16="http://schemas.microsoft.com/office/drawing/2014/main" id="{4BB65F5E-38E8-46E8-96A5-3B0056D01376}"/>
              </a:ext>
            </a:extLst>
          </p:cNvPr>
          <p:cNvGraphicFramePr>
            <a:graphicFrameLocks/>
          </p:cNvGraphicFramePr>
          <p:nvPr>
            <p:extLst>
              <p:ext uri="{D42A27DB-BD31-4B8C-83A1-F6EECF244321}">
                <p14:modId xmlns:p14="http://schemas.microsoft.com/office/powerpoint/2010/main" val="738596325"/>
              </p:ext>
            </p:extLst>
          </p:nvPr>
        </p:nvGraphicFramePr>
        <p:xfrm>
          <a:off x="854963" y="1158735"/>
          <a:ext cx="10482074" cy="5300785"/>
        </p:xfrm>
        <a:graphic>
          <a:graphicData uri="http://schemas.openxmlformats.org/drawingml/2006/table">
            <a:tbl>
              <a:tblPr firstRow="1" firstCol="1" bandRow="1">
                <a:solidFill>
                  <a:schemeClr val="bg1">
                    <a:lumMod val="95000"/>
                  </a:schemeClr>
                </a:solidFill>
                <a:tableStyleId>{5C22544A-7EE6-4342-B048-85BDC9FD1C3A}</a:tableStyleId>
              </a:tblPr>
              <a:tblGrid>
                <a:gridCol w="2946520">
                  <a:extLst>
                    <a:ext uri="{9D8B030D-6E8A-4147-A177-3AD203B41FA5}">
                      <a16:colId xmlns:a16="http://schemas.microsoft.com/office/drawing/2014/main" val="3973977880"/>
                    </a:ext>
                  </a:extLst>
                </a:gridCol>
                <a:gridCol w="1888888">
                  <a:extLst>
                    <a:ext uri="{9D8B030D-6E8A-4147-A177-3AD203B41FA5}">
                      <a16:colId xmlns:a16="http://schemas.microsoft.com/office/drawing/2014/main" val="1761545236"/>
                    </a:ext>
                  </a:extLst>
                </a:gridCol>
                <a:gridCol w="2990912">
                  <a:extLst>
                    <a:ext uri="{9D8B030D-6E8A-4147-A177-3AD203B41FA5}">
                      <a16:colId xmlns:a16="http://schemas.microsoft.com/office/drawing/2014/main" val="2277555573"/>
                    </a:ext>
                  </a:extLst>
                </a:gridCol>
                <a:gridCol w="2655754">
                  <a:extLst>
                    <a:ext uri="{9D8B030D-6E8A-4147-A177-3AD203B41FA5}">
                      <a16:colId xmlns:a16="http://schemas.microsoft.com/office/drawing/2014/main" val="1433744295"/>
                    </a:ext>
                  </a:extLst>
                </a:gridCol>
              </a:tblGrid>
              <a:tr h="243362">
                <a:tc>
                  <a:txBody>
                    <a:bodyPr/>
                    <a:lstStyle/>
                    <a:p>
                      <a:r>
                        <a:rPr lang="en-GB" sz="1200" b="0" cap="none" spc="0">
                          <a:solidFill>
                            <a:schemeClr val="bg1"/>
                          </a:solidFill>
                          <a:effectLst/>
                        </a:rPr>
                        <a:t>Ecosystem </a:t>
                      </a:r>
                      <a:endParaRPr lang="en-GB" sz="1200" b="0" cap="none" spc="0">
                        <a:solidFill>
                          <a:schemeClr val="bg1"/>
                        </a:solidFill>
                        <a:effectLst/>
                        <a:latin typeface="Aptos" panose="020B0004020202020204" pitchFamily="34" charset="0"/>
                        <a:ea typeface="Times New Roman" panose="02020603050405020304" pitchFamily="18" charset="0"/>
                      </a:endParaRPr>
                    </a:p>
                  </a:txBody>
                  <a:tcPr marL="33377" marR="33377" marT="66504" marB="0" anchor="ctr">
                    <a:lnL w="12700" cmpd="sng">
                      <a:noFill/>
                    </a:lnL>
                    <a:lnR w="12700" cmpd="sng">
                      <a:noFill/>
                    </a:lnR>
                    <a:lnT w="19050" cap="flat" cmpd="sng" algn="ctr">
                      <a:noFill/>
                      <a:prstDash val="solid"/>
                    </a:lnT>
                    <a:lnB w="38100" cmpd="sng">
                      <a:noFill/>
                    </a:lnB>
                    <a:solidFill>
                      <a:schemeClr val="accent2"/>
                    </a:solidFill>
                  </a:tcPr>
                </a:tc>
                <a:tc>
                  <a:txBody>
                    <a:bodyPr/>
                    <a:lstStyle/>
                    <a:p>
                      <a:r>
                        <a:rPr lang="en-GB" sz="1200" b="0" cap="none" spc="0">
                          <a:solidFill>
                            <a:schemeClr val="bg1"/>
                          </a:solidFill>
                          <a:effectLst/>
                        </a:rPr>
                        <a:t>UNSDG </a:t>
                      </a:r>
                      <a:endParaRPr lang="en-GB" sz="1200" b="0" cap="none" spc="0">
                        <a:solidFill>
                          <a:schemeClr val="bg1"/>
                        </a:solidFill>
                        <a:effectLst/>
                        <a:latin typeface="Aptos" panose="020B0004020202020204" pitchFamily="34" charset="0"/>
                        <a:ea typeface="Times New Roman" panose="02020603050405020304" pitchFamily="18" charset="0"/>
                      </a:endParaRPr>
                    </a:p>
                  </a:txBody>
                  <a:tcPr marL="33377" marR="33377" marT="66504" marB="0" anchor="ctr">
                    <a:lnL w="12700" cmpd="sng">
                      <a:noFill/>
                    </a:lnL>
                    <a:lnR w="12700" cmpd="sng">
                      <a:noFill/>
                    </a:lnR>
                    <a:lnT w="19050" cap="flat" cmpd="sng" algn="ctr">
                      <a:noFill/>
                      <a:prstDash val="solid"/>
                    </a:lnT>
                    <a:lnB w="38100" cmpd="sng">
                      <a:noFill/>
                    </a:lnB>
                    <a:solidFill>
                      <a:schemeClr val="accent2"/>
                    </a:solidFill>
                  </a:tcPr>
                </a:tc>
                <a:tc>
                  <a:txBody>
                    <a:bodyPr/>
                    <a:lstStyle/>
                    <a:p>
                      <a:r>
                        <a:rPr lang="en-GB" sz="1200" b="0" cap="none" spc="0">
                          <a:solidFill>
                            <a:schemeClr val="bg1"/>
                          </a:solidFill>
                          <a:effectLst/>
                        </a:rPr>
                        <a:t>Media Literacy </a:t>
                      </a:r>
                      <a:endParaRPr lang="en-GB" sz="1200" b="0" cap="none" spc="0">
                        <a:solidFill>
                          <a:schemeClr val="bg1"/>
                        </a:solidFill>
                        <a:effectLst/>
                        <a:latin typeface="Aptos" panose="020B0004020202020204" pitchFamily="34" charset="0"/>
                        <a:ea typeface="Times New Roman" panose="02020603050405020304" pitchFamily="18" charset="0"/>
                      </a:endParaRPr>
                    </a:p>
                  </a:txBody>
                  <a:tcPr marL="33377" marR="33377" marT="66504" marB="0" anchor="ctr">
                    <a:lnL w="12700" cmpd="sng">
                      <a:noFill/>
                    </a:lnL>
                    <a:lnR w="12700" cmpd="sng">
                      <a:noFill/>
                    </a:lnR>
                    <a:lnT w="19050" cap="flat" cmpd="sng" algn="ctr">
                      <a:noFill/>
                      <a:prstDash val="solid"/>
                    </a:lnT>
                    <a:lnB w="38100" cmpd="sng">
                      <a:noFill/>
                    </a:lnB>
                    <a:solidFill>
                      <a:schemeClr val="accent2"/>
                    </a:solidFill>
                  </a:tcPr>
                </a:tc>
                <a:tc>
                  <a:txBody>
                    <a:bodyPr/>
                    <a:lstStyle/>
                    <a:p>
                      <a:r>
                        <a:rPr lang="en-GB" sz="1200" b="0" cap="none" spc="0" dirty="0">
                          <a:solidFill>
                            <a:schemeClr val="bg1"/>
                          </a:solidFill>
                          <a:effectLst/>
                        </a:rPr>
                        <a:t>UK Ofcom ML </a:t>
                      </a:r>
                      <a:endParaRPr lang="en-GB" sz="1200" b="0" cap="none" spc="0" dirty="0">
                        <a:solidFill>
                          <a:schemeClr val="bg1"/>
                        </a:solidFill>
                        <a:effectLst/>
                        <a:latin typeface="Aptos" panose="020B0004020202020204" pitchFamily="34" charset="0"/>
                        <a:ea typeface="Times New Roman" panose="02020603050405020304" pitchFamily="18" charset="0"/>
                      </a:endParaRPr>
                    </a:p>
                  </a:txBody>
                  <a:tcPr marL="33377" marR="33377" marT="66504" marB="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1425915357"/>
                  </a:ext>
                </a:extLst>
              </a:tr>
              <a:tr h="924722">
                <a:tc>
                  <a:txBody>
                    <a:bodyPr/>
                    <a:lstStyle/>
                    <a:p>
                      <a:r>
                        <a:rPr lang="en-GB" sz="900" b="1" cap="none" spc="0">
                          <a:solidFill>
                            <a:schemeClr val="tx1"/>
                          </a:solidFill>
                          <a:effectLst/>
                        </a:rPr>
                        <a:t>The communication ecosystem is rich, diverse, generative, eco-centric &amp; rights-protecting environment. </a:t>
                      </a:r>
                    </a:p>
                    <a:p>
                      <a:endParaRPr lang="en-GB" sz="900" b="1" cap="none" spc="0">
                        <a:solidFill>
                          <a:schemeClr val="tx1"/>
                        </a:solidFill>
                        <a:effectLst/>
                      </a:endParaRPr>
                    </a:p>
                    <a:p>
                      <a:r>
                        <a:rPr lang="en-GB" sz="900" b="1" cap="none" spc="0">
                          <a:solidFill>
                            <a:schemeClr val="tx1"/>
                          </a:solidFill>
                          <a:effectLst/>
                        </a:rPr>
                        <a:t>We demand equal and diverse communication ecosystems and safe online and data environments.  </a:t>
                      </a:r>
                      <a:endParaRPr lang="en-GB" sz="900" b="1" cap="none" spc="0">
                        <a:solidFill>
                          <a:schemeClr val="tx1"/>
                        </a:solidFill>
                        <a:effectLst/>
                        <a:latin typeface="Aptos" panose="020B0004020202020204" pitchFamily="34" charset="0"/>
                        <a:ea typeface="Times New Roman" panose="02020603050405020304" pitchFamily="18" charset="0"/>
                      </a:endParaRPr>
                    </a:p>
                  </a:txBody>
                  <a:tcPr marL="33377" marR="33377" marT="66504"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900" cap="none" spc="0" dirty="0">
                          <a:solidFill>
                            <a:schemeClr val="tx1"/>
                          </a:solidFill>
                          <a:effectLst/>
                        </a:rPr>
                        <a:t>Well-being for all at all ages. </a:t>
                      </a:r>
                    </a:p>
                    <a:p>
                      <a:endParaRPr lang="en-GB" sz="900" cap="none" spc="0" dirty="0">
                        <a:solidFill>
                          <a:schemeClr val="tx1"/>
                        </a:solidFill>
                        <a:effectLst/>
                      </a:endParaRPr>
                    </a:p>
                    <a:p>
                      <a:r>
                        <a:rPr lang="en-GB" sz="900" cap="none" spc="0" dirty="0">
                          <a:solidFill>
                            <a:schemeClr val="tx1"/>
                          </a:solidFill>
                          <a:effectLst/>
                        </a:rPr>
                        <a:t>Promotion of a culture of peace and non-violence, global citizenship and appreciation of cultural diversity</a:t>
                      </a:r>
                      <a:endParaRPr lang="en-GB" sz="900" cap="none" spc="0" dirty="0">
                        <a:solidFill>
                          <a:schemeClr val="tx1"/>
                        </a:solidFill>
                        <a:effectLst/>
                        <a:latin typeface="Aptos" panose="020B0004020202020204" pitchFamily="34" charset="0"/>
                        <a:ea typeface="Times New Roman" panose="02020603050405020304" pitchFamily="18" charset="0"/>
                      </a:endParaRPr>
                    </a:p>
                  </a:txBody>
                  <a:tcPr marL="33377" marR="33377" marT="66504"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900" cap="none" spc="0">
                          <a:solidFill>
                            <a:schemeClr val="tx1"/>
                          </a:solidFill>
                          <a:effectLst/>
                        </a:rPr>
                        <a:t>People engage more with trustworthy and diverse media and improve the health of the media, information and data ecosystem through these access changes. </a:t>
                      </a:r>
                      <a:endParaRPr lang="en-GB" sz="900" cap="none" spc="0">
                        <a:solidFill>
                          <a:schemeClr val="tx1"/>
                        </a:solidFill>
                        <a:effectLst/>
                        <a:latin typeface="Aptos" panose="020B0004020202020204" pitchFamily="34" charset="0"/>
                        <a:ea typeface="Times New Roman" panose="02020603050405020304" pitchFamily="18" charset="0"/>
                      </a:endParaRPr>
                    </a:p>
                  </a:txBody>
                  <a:tcPr marL="33377" marR="33377" marT="66504"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900" b="1" cap="none" spc="0">
                          <a:solidFill>
                            <a:schemeClr val="tx1"/>
                          </a:solidFill>
                          <a:effectLst/>
                        </a:rPr>
                        <a:t>Critical thinking about content</a:t>
                      </a:r>
                      <a:r>
                        <a:rPr lang="en-GB" sz="900" cap="none" spc="0">
                          <a:solidFill>
                            <a:schemeClr val="tx1"/>
                          </a:solidFill>
                          <a:effectLst/>
                        </a:rPr>
                        <a:t>: Actively questioning and challenging online information. </a:t>
                      </a:r>
                      <a:r>
                        <a:rPr lang="en-GB" sz="900" b="1" cap="none" spc="0">
                          <a:solidFill>
                            <a:schemeClr val="tx1"/>
                          </a:solidFill>
                          <a:effectLst/>
                        </a:rPr>
                        <a:t>Online safety, privacy and protection from harm: </a:t>
                      </a:r>
                      <a:r>
                        <a:rPr lang="en-GB" sz="900" cap="none" spc="0">
                          <a:solidFill>
                            <a:schemeClr val="tx1"/>
                          </a:solidFill>
                          <a:effectLst/>
                        </a:rPr>
                        <a:t>Managing risk, safeguarding privacy and spotting and avoiding harms. </a:t>
                      </a:r>
                      <a:endParaRPr lang="en-GB" sz="900" cap="none" spc="0">
                        <a:solidFill>
                          <a:schemeClr val="tx1"/>
                        </a:solidFill>
                        <a:effectLst/>
                        <a:latin typeface="Aptos" panose="020B0004020202020204" pitchFamily="34" charset="0"/>
                        <a:ea typeface="Times New Roman" panose="02020603050405020304" pitchFamily="18" charset="0"/>
                      </a:endParaRPr>
                    </a:p>
                  </a:txBody>
                  <a:tcPr marL="33377" marR="33377" marT="66504"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95841356"/>
                  </a:ext>
                </a:extLst>
              </a:tr>
              <a:tr h="1067319">
                <a:tc>
                  <a:txBody>
                    <a:bodyPr/>
                    <a:lstStyle/>
                    <a:p>
                      <a:r>
                        <a:rPr lang="en-GB" sz="900" b="1" cap="none" spc="0" dirty="0">
                          <a:solidFill>
                            <a:schemeClr val="tx1"/>
                          </a:solidFill>
                          <a:effectLst/>
                        </a:rPr>
                        <a:t>Communication actors, platforms and technology designers operate for social goals and in the public interest. </a:t>
                      </a:r>
                      <a:endParaRPr lang="en-GB" sz="900" b="1" cap="none" spc="0" dirty="0">
                        <a:solidFill>
                          <a:schemeClr val="tx1"/>
                        </a:solidFill>
                        <a:effectLst/>
                        <a:latin typeface="Aptos" panose="020B0004020202020204" pitchFamily="34" charset="0"/>
                        <a:ea typeface="Times New Roman" panose="02020603050405020304" pitchFamily="18" charset="0"/>
                      </a:endParaRPr>
                    </a:p>
                  </a:txBody>
                  <a:tcPr marL="33377" marR="33377" marT="6650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900" cap="none" spc="0" dirty="0">
                          <a:solidFill>
                            <a:schemeClr val="tx1"/>
                          </a:solidFill>
                          <a:effectLst/>
                        </a:rPr>
                        <a:t>Universal &amp; affordable access to information and communications technology and Internet.</a:t>
                      </a:r>
                    </a:p>
                    <a:p>
                      <a:endParaRPr lang="en-GB" sz="900" cap="none" spc="0" dirty="0">
                        <a:solidFill>
                          <a:schemeClr val="tx1"/>
                        </a:solidFill>
                        <a:effectLst/>
                      </a:endParaRPr>
                    </a:p>
                    <a:p>
                      <a:r>
                        <a:rPr lang="en-GB" sz="900" cap="none" spc="0" dirty="0">
                          <a:solidFill>
                            <a:schemeClr val="tx1"/>
                          </a:solidFill>
                          <a:effectLst/>
                        </a:rPr>
                        <a:t>Public access to information to protect fundamental freedoms.</a:t>
                      </a:r>
                      <a:endParaRPr lang="en-GB" sz="900" cap="none" spc="0" dirty="0">
                        <a:solidFill>
                          <a:schemeClr val="tx1"/>
                        </a:solidFill>
                        <a:effectLst/>
                        <a:latin typeface="Aptos" panose="020B0004020202020204" pitchFamily="34" charset="0"/>
                        <a:ea typeface="Times New Roman" panose="02020603050405020304" pitchFamily="18" charset="0"/>
                      </a:endParaRPr>
                    </a:p>
                  </a:txBody>
                  <a:tcPr marL="33377" marR="33377" marT="6650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900" cap="none" spc="0" dirty="0">
                          <a:solidFill>
                            <a:schemeClr val="tx1"/>
                          </a:solidFill>
                          <a:effectLst/>
                        </a:rPr>
                        <a:t>People expect to have access to media which acts in the public interest and an online and data environment which is safe and protects digital rights. </a:t>
                      </a:r>
                    </a:p>
                    <a:p>
                      <a:endParaRPr lang="en-GB" sz="900" cap="none" spc="0" dirty="0">
                        <a:solidFill>
                          <a:schemeClr val="tx1"/>
                        </a:solidFill>
                        <a:effectLst/>
                      </a:endParaRPr>
                    </a:p>
                    <a:p>
                      <a:r>
                        <a:rPr lang="en-GB" sz="900" cap="none" spc="0" dirty="0">
                          <a:solidFill>
                            <a:schemeClr val="tx1"/>
                          </a:solidFill>
                          <a:effectLst/>
                        </a:rPr>
                        <a:t>Media practitioners, policy makers and institutions’ obligations to more resilient and media literate publics reduce negative media impacts over time. </a:t>
                      </a:r>
                      <a:endParaRPr lang="en-GB" sz="900" cap="none" spc="0" dirty="0">
                        <a:solidFill>
                          <a:schemeClr val="tx1"/>
                        </a:solidFill>
                        <a:effectLst/>
                        <a:latin typeface="Aptos" panose="020B0004020202020204" pitchFamily="34" charset="0"/>
                        <a:ea typeface="Times New Roman" panose="02020603050405020304" pitchFamily="18" charset="0"/>
                      </a:endParaRPr>
                    </a:p>
                  </a:txBody>
                  <a:tcPr marL="33377" marR="33377" marT="6650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cap="none" spc="0">
                          <a:solidFill>
                            <a:schemeClr val="tx1"/>
                          </a:solidFill>
                          <a:effectLst/>
                          <a:latin typeface="+mn-lt"/>
                          <a:ea typeface="+mn-ea"/>
                          <a:cs typeface="+mn-cs"/>
                        </a:rPr>
                        <a:t>Engaging Platforms:</a:t>
                      </a:r>
                      <a:r>
                        <a:rPr lang="en-GB" sz="900" kern="1200" cap="none" spc="0">
                          <a:solidFill>
                            <a:schemeClr val="tx1"/>
                          </a:solidFill>
                          <a:effectLst/>
                          <a:latin typeface="+mn-lt"/>
                          <a:ea typeface="+mn-ea"/>
                          <a:cs typeface="+mn-cs"/>
                        </a:rPr>
                        <a:t> Platforms and broadcasters will provide better media literacy support for their users. </a:t>
                      </a:r>
                      <a:endParaRPr lang="en-GB" sz="900" cap="none" spc="0">
                        <a:solidFill>
                          <a:schemeClr val="tx1"/>
                        </a:solidFill>
                        <a:effectLst/>
                        <a:latin typeface="Aptos" panose="020B0004020202020204" pitchFamily="34" charset="0"/>
                        <a:ea typeface="Times New Roman" panose="02020603050405020304" pitchFamily="18" charset="0"/>
                      </a:endParaRPr>
                    </a:p>
                  </a:txBody>
                  <a:tcPr marL="33377" marR="33377" marT="6650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885156053"/>
                  </a:ext>
                </a:extLst>
              </a:tr>
              <a:tr h="1352513">
                <a:tc>
                  <a:txBody>
                    <a:bodyPr/>
                    <a:lstStyle/>
                    <a:p>
                      <a:r>
                        <a:rPr lang="en-GB" sz="900" b="1" cap="none" spc="0">
                          <a:solidFill>
                            <a:schemeClr val="tx1"/>
                          </a:solidFill>
                          <a:effectLst/>
                        </a:rPr>
                        <a:t>Everybody has the means to be fully included in the communication ecosystem and to engage with media, information, technology and data as fully functioning, critically aware citizens. </a:t>
                      </a:r>
                    </a:p>
                    <a:p>
                      <a:endParaRPr lang="en-GB" sz="900" b="1" cap="none" spc="0">
                        <a:solidFill>
                          <a:schemeClr val="tx1"/>
                        </a:solidFill>
                        <a:effectLst/>
                      </a:endParaRPr>
                    </a:p>
                    <a:p>
                      <a:r>
                        <a:rPr lang="en-GB" sz="900" b="1" cap="none" spc="0">
                          <a:solidFill>
                            <a:schemeClr val="tx1"/>
                          </a:solidFill>
                          <a:effectLst/>
                        </a:rPr>
                        <a:t>Publics are motivated to “interrogate how the technology works, even when we are trying to accommodate it into our everyday lives.” (Natale, 2021: 132).</a:t>
                      </a:r>
                      <a:endParaRPr lang="en-GB" sz="900" b="1" cap="none" spc="0">
                        <a:solidFill>
                          <a:schemeClr val="tx1"/>
                        </a:solidFill>
                        <a:effectLst/>
                        <a:latin typeface="Aptos" panose="020B0004020202020204" pitchFamily="34" charset="0"/>
                        <a:ea typeface="Times New Roman" panose="02020603050405020304" pitchFamily="18" charset="0"/>
                      </a:endParaRPr>
                    </a:p>
                  </a:txBody>
                  <a:tcPr marL="33377" marR="33377" marT="6650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900" cap="none" spc="0">
                          <a:solidFill>
                            <a:schemeClr val="tx1"/>
                          </a:solidFill>
                          <a:effectLst/>
                        </a:rPr>
                        <a:t>Equal access to basic services + appropriate new technology.  </a:t>
                      </a:r>
                    </a:p>
                    <a:p>
                      <a:endParaRPr lang="en-GB" sz="900" cap="none" spc="0">
                        <a:solidFill>
                          <a:schemeClr val="tx1"/>
                        </a:solidFill>
                        <a:effectLst/>
                      </a:endParaRPr>
                    </a:p>
                    <a:p>
                      <a:r>
                        <a:rPr lang="en-GB" sz="900" cap="none" spc="0">
                          <a:solidFill>
                            <a:schemeClr val="tx1"/>
                          </a:solidFill>
                          <a:effectLst/>
                        </a:rPr>
                        <a:t>All youth and a substantial proportion of adults, both men and women, achieve literacy.</a:t>
                      </a:r>
                    </a:p>
                    <a:p>
                      <a:endParaRPr lang="en-GB" sz="900" cap="none" spc="0">
                        <a:solidFill>
                          <a:schemeClr val="tx1"/>
                        </a:solidFill>
                        <a:effectLst/>
                      </a:endParaRPr>
                    </a:p>
                    <a:p>
                      <a:r>
                        <a:rPr lang="en-GB" sz="900" cap="none" spc="0">
                          <a:solidFill>
                            <a:schemeClr val="tx1"/>
                          </a:solidFill>
                          <a:effectLst/>
                        </a:rPr>
                        <a:t>People everywhere have relevant information and awareness.</a:t>
                      </a:r>
                      <a:endParaRPr lang="en-GB" sz="900" cap="none" spc="0">
                        <a:solidFill>
                          <a:schemeClr val="tx1"/>
                        </a:solidFill>
                        <a:effectLst/>
                        <a:latin typeface="Aptos" panose="020B0004020202020204" pitchFamily="34" charset="0"/>
                        <a:ea typeface="Times New Roman" panose="02020603050405020304" pitchFamily="18" charset="0"/>
                      </a:endParaRPr>
                    </a:p>
                  </a:txBody>
                  <a:tcPr marL="33377" marR="33377" marT="6650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900" cap="none" spc="0">
                          <a:solidFill>
                            <a:schemeClr val="tx1"/>
                          </a:solidFill>
                          <a:effectLst/>
                        </a:rPr>
                        <a:t>People have the critical means to evaluate the credibility, fairness and diversity of their access to media and information. </a:t>
                      </a:r>
                    </a:p>
                    <a:p>
                      <a:endParaRPr lang="en-GB" sz="900" cap="none" spc="0">
                        <a:solidFill>
                          <a:schemeClr val="tx1"/>
                        </a:solidFill>
                        <a:effectLst/>
                      </a:endParaRPr>
                    </a:p>
                    <a:p>
                      <a:r>
                        <a:rPr lang="en-GB" sz="900" cap="none" spc="0">
                          <a:solidFill>
                            <a:schemeClr val="tx1"/>
                          </a:solidFill>
                          <a:effectLst/>
                        </a:rPr>
                        <a:t>People are exercised by the unhealthy consequences of unverified content and information and data exploitation and motivated to encourage others to be more mindful. </a:t>
                      </a:r>
                    </a:p>
                    <a:p>
                      <a:r>
                        <a:rPr lang="en-GB" sz="900" cap="none" spc="0">
                          <a:solidFill>
                            <a:schemeClr val="tx1"/>
                          </a:solidFill>
                          <a:effectLst/>
                        </a:rPr>
                        <a:t> </a:t>
                      </a:r>
                      <a:endParaRPr lang="en-GB" sz="900" cap="none" spc="0">
                        <a:solidFill>
                          <a:schemeClr val="tx1"/>
                        </a:solidFill>
                        <a:effectLst/>
                        <a:latin typeface="Aptos" panose="020B0004020202020204" pitchFamily="34" charset="0"/>
                        <a:ea typeface="Times New Roman" panose="02020603050405020304" pitchFamily="18" charset="0"/>
                      </a:endParaRPr>
                    </a:p>
                  </a:txBody>
                  <a:tcPr marL="33377" marR="33377" marT="6650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900" b="1" cap="none" spc="0">
                          <a:solidFill>
                            <a:schemeClr val="tx1"/>
                          </a:solidFill>
                          <a:effectLst/>
                        </a:rPr>
                        <a:t>ALL  </a:t>
                      </a:r>
                      <a:endParaRPr lang="en-GB" sz="900" b="1" cap="none" spc="0">
                        <a:solidFill>
                          <a:schemeClr val="tx1"/>
                        </a:solidFill>
                        <a:effectLst/>
                        <a:latin typeface="Aptos" panose="020B0004020202020204" pitchFamily="34" charset="0"/>
                        <a:ea typeface="Times New Roman" panose="02020603050405020304" pitchFamily="18" charset="0"/>
                      </a:endParaRPr>
                    </a:p>
                  </a:txBody>
                  <a:tcPr marL="33377" marR="33377" marT="6650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518297983"/>
                  </a:ext>
                </a:extLst>
              </a:tr>
              <a:tr h="782125">
                <a:tc>
                  <a:txBody>
                    <a:bodyPr/>
                    <a:lstStyle/>
                    <a:p>
                      <a:r>
                        <a:rPr lang="en-GB" sz="900" b="1" cap="none" spc="0">
                          <a:solidFill>
                            <a:schemeClr val="tx1"/>
                          </a:solidFill>
                          <a:effectLst/>
                        </a:rPr>
                        <a:t>Communication actors and publics believe that it is important for different groups in society (including the marginalised and seldom heard) to be fairly represented in media, information and communications.</a:t>
                      </a:r>
                      <a:endParaRPr lang="en-GB" sz="900" b="1" cap="none" spc="0">
                        <a:solidFill>
                          <a:schemeClr val="tx1"/>
                        </a:solidFill>
                        <a:effectLst/>
                        <a:latin typeface="Aptos" panose="020B0004020202020204" pitchFamily="34" charset="0"/>
                        <a:ea typeface="Times New Roman" panose="02020603050405020304" pitchFamily="18" charset="0"/>
                      </a:endParaRPr>
                    </a:p>
                  </a:txBody>
                  <a:tcPr marL="33377" marR="33377" marT="6650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900" cap="none" spc="0">
                          <a:solidFill>
                            <a:schemeClr val="tx1"/>
                          </a:solidFill>
                          <a:effectLst/>
                        </a:rPr>
                        <a:t>Enhance the use of enabling information and communications technology to promote the empowerment of women.</a:t>
                      </a:r>
                    </a:p>
                    <a:p>
                      <a:r>
                        <a:rPr lang="en-GB" sz="900" cap="none" spc="0">
                          <a:solidFill>
                            <a:schemeClr val="tx1"/>
                          </a:solidFill>
                          <a:effectLst/>
                        </a:rPr>
                        <a:t> </a:t>
                      </a:r>
                      <a:endParaRPr lang="en-GB" sz="900" cap="none" spc="0">
                        <a:solidFill>
                          <a:schemeClr val="tx1"/>
                        </a:solidFill>
                        <a:effectLst/>
                        <a:latin typeface="Aptos" panose="020B0004020202020204" pitchFamily="34" charset="0"/>
                        <a:ea typeface="Times New Roman" panose="02020603050405020304" pitchFamily="18" charset="0"/>
                      </a:endParaRPr>
                    </a:p>
                  </a:txBody>
                  <a:tcPr marL="33377" marR="33377" marT="6650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900" cap="none" spc="0">
                          <a:solidFill>
                            <a:schemeClr val="tx1"/>
                          </a:solidFill>
                          <a:effectLst/>
                        </a:rPr>
                        <a:t>People engage with and advocate for more diverse media representations and this generates dialogue between groups and reduces polarisation of discourse. </a:t>
                      </a:r>
                    </a:p>
                    <a:p>
                      <a:r>
                        <a:rPr lang="en-GB" sz="900" cap="none" spc="0">
                          <a:solidFill>
                            <a:schemeClr val="tx1"/>
                          </a:solidFill>
                          <a:effectLst/>
                        </a:rPr>
                        <a:t> </a:t>
                      </a:r>
                      <a:endParaRPr lang="en-GB" sz="900" cap="none" spc="0">
                        <a:solidFill>
                          <a:schemeClr val="tx1"/>
                        </a:solidFill>
                        <a:effectLst/>
                        <a:latin typeface="Aptos" panose="020B0004020202020204" pitchFamily="34" charset="0"/>
                        <a:ea typeface="Times New Roman" panose="02020603050405020304" pitchFamily="18" charset="0"/>
                      </a:endParaRPr>
                    </a:p>
                  </a:txBody>
                  <a:tcPr marL="33377" marR="33377" marT="6650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900" b="1" cap="none" spc="0">
                          <a:solidFill>
                            <a:schemeClr val="tx1"/>
                          </a:solidFill>
                          <a:effectLst/>
                        </a:rPr>
                        <a:t>Critical thinking about content</a:t>
                      </a:r>
                      <a:r>
                        <a:rPr lang="en-GB" sz="900" cap="none" spc="0">
                          <a:solidFill>
                            <a:schemeClr val="tx1"/>
                          </a:solidFill>
                          <a:effectLst/>
                        </a:rPr>
                        <a:t>. Actively questioning and challenging online information </a:t>
                      </a:r>
                    </a:p>
                    <a:p>
                      <a:r>
                        <a:rPr lang="en-GB" sz="900" cap="none" spc="0">
                          <a:solidFill>
                            <a:schemeClr val="tx1"/>
                          </a:solidFill>
                          <a:effectLst/>
                        </a:rPr>
                        <a:t> </a:t>
                      </a:r>
                      <a:endParaRPr lang="en-GB" sz="900" cap="none" spc="0">
                        <a:solidFill>
                          <a:schemeClr val="tx1"/>
                        </a:solidFill>
                        <a:effectLst/>
                        <a:latin typeface="Aptos" panose="020B0004020202020204" pitchFamily="34" charset="0"/>
                        <a:ea typeface="Times New Roman" panose="02020603050405020304" pitchFamily="18" charset="0"/>
                      </a:endParaRPr>
                    </a:p>
                  </a:txBody>
                  <a:tcPr marL="33377" marR="33377" marT="6650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472889159"/>
                  </a:ext>
                </a:extLst>
              </a:tr>
              <a:tr h="924722">
                <a:tc>
                  <a:txBody>
                    <a:bodyPr/>
                    <a:lstStyle/>
                    <a:p>
                      <a:pPr algn="just"/>
                      <a:r>
                        <a:rPr lang="en-GB" sz="900" b="1" kern="0" cap="none" spc="0">
                          <a:solidFill>
                            <a:schemeClr val="tx1"/>
                          </a:solidFill>
                          <a:effectLst/>
                        </a:rPr>
                        <a:t>People think of themselves as media makers / information providers. </a:t>
                      </a:r>
                    </a:p>
                    <a:p>
                      <a:pPr algn="just"/>
                      <a:endParaRPr lang="en-GB" sz="900" b="1" kern="0" cap="none" spc="0">
                        <a:solidFill>
                          <a:schemeClr val="tx1"/>
                        </a:solidFill>
                        <a:effectLst/>
                      </a:endParaRPr>
                    </a:p>
                    <a:p>
                      <a:pPr algn="just"/>
                      <a:r>
                        <a:rPr lang="en-GB" sz="900" b="1" kern="0" cap="none" spc="0">
                          <a:solidFill>
                            <a:schemeClr val="tx1"/>
                          </a:solidFill>
                          <a:effectLst/>
                        </a:rPr>
                        <a:t>We see the connection between communication and health, civic society, educational and economic opportunities.</a:t>
                      </a:r>
                      <a:endParaRPr lang="en-GB" sz="900" b="1" kern="100" cap="none" spc="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33377" marR="33377" marT="6650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900" cap="none" spc="0">
                          <a:solidFill>
                            <a:schemeClr val="tx1"/>
                          </a:solidFill>
                          <a:effectLst/>
                        </a:rPr>
                        <a:t>Enhanced representation and voice.</a:t>
                      </a:r>
                    </a:p>
                    <a:p>
                      <a:r>
                        <a:rPr lang="en-GB" sz="900" cap="none" spc="0">
                          <a:solidFill>
                            <a:schemeClr val="tx1"/>
                          </a:solidFill>
                          <a:effectLst/>
                        </a:rPr>
                        <a:t>Effective public, public-private and civil society partnerships</a:t>
                      </a:r>
                      <a:endParaRPr lang="en-GB" sz="900" cap="none" spc="0">
                        <a:solidFill>
                          <a:schemeClr val="tx1"/>
                        </a:solidFill>
                        <a:effectLst/>
                        <a:latin typeface="Aptos" panose="020B0004020202020204" pitchFamily="34" charset="0"/>
                        <a:ea typeface="Times New Roman" panose="02020603050405020304" pitchFamily="18" charset="0"/>
                      </a:endParaRPr>
                    </a:p>
                  </a:txBody>
                  <a:tcPr marL="33377" marR="33377" marT="6650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900" cap="none" spc="0">
                          <a:solidFill>
                            <a:schemeClr val="tx1"/>
                          </a:solidFill>
                          <a:effectLst/>
                        </a:rPr>
                        <a:t>Diverse publics represent themselves, taking opportunities provided by media literacy projects and programmes which include them. </a:t>
                      </a:r>
                      <a:endParaRPr lang="en-GB" sz="900" cap="none" spc="0">
                        <a:solidFill>
                          <a:schemeClr val="tx1"/>
                        </a:solidFill>
                        <a:effectLst/>
                        <a:latin typeface="Aptos" panose="020B0004020202020204" pitchFamily="34" charset="0"/>
                        <a:ea typeface="Times New Roman" panose="02020603050405020304" pitchFamily="18" charset="0"/>
                      </a:endParaRPr>
                    </a:p>
                  </a:txBody>
                  <a:tcPr marL="33377" marR="33377" marT="6650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900" b="1" cap="none" spc="0" dirty="0">
                          <a:solidFill>
                            <a:schemeClr val="tx1"/>
                          </a:solidFill>
                          <a:effectLst/>
                        </a:rPr>
                        <a:t>Access, use and content creation</a:t>
                      </a:r>
                      <a:r>
                        <a:rPr lang="en-GB" sz="900" cap="none" spc="0" dirty="0">
                          <a:solidFill>
                            <a:schemeClr val="tx1"/>
                          </a:solidFill>
                          <a:effectLst/>
                        </a:rPr>
                        <a:t>. Accessing media and getting online, using technology and creating content </a:t>
                      </a:r>
                      <a:r>
                        <a:rPr lang="en-GB" sz="900" b="1" cap="none" spc="0" dirty="0">
                          <a:solidFill>
                            <a:schemeClr val="tx1"/>
                          </a:solidFill>
                          <a:effectLst/>
                        </a:rPr>
                        <a:t>Digital citizenship and media engagement</a:t>
                      </a:r>
                      <a:r>
                        <a:rPr lang="en-GB" sz="900" cap="none" spc="0" dirty="0">
                          <a:solidFill>
                            <a:schemeClr val="tx1"/>
                          </a:solidFill>
                          <a:effectLst/>
                        </a:rPr>
                        <a:t>. Making the most of online opportunities and media to be a citizen in the world </a:t>
                      </a:r>
                      <a:endParaRPr lang="en-GB" sz="900" cap="none" spc="0" dirty="0">
                        <a:solidFill>
                          <a:schemeClr val="tx1"/>
                        </a:solidFill>
                        <a:effectLst/>
                        <a:latin typeface="Aptos" panose="020B0004020202020204" pitchFamily="34" charset="0"/>
                        <a:ea typeface="Times New Roman" panose="02020603050405020304" pitchFamily="18" charset="0"/>
                      </a:endParaRPr>
                    </a:p>
                  </a:txBody>
                  <a:tcPr marL="33377" marR="33377" marT="6650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927410085"/>
                  </a:ext>
                </a:extLst>
              </a:tr>
            </a:tbl>
          </a:graphicData>
        </a:graphic>
      </p:graphicFrame>
      <p:pic>
        <p:nvPicPr>
          <p:cNvPr id="20" name="Picture 19" descr="Shape&#10;&#10;Description automatically generated">
            <a:extLst>
              <a:ext uri="{FF2B5EF4-FFF2-40B4-BE49-F238E27FC236}">
                <a16:creationId xmlns:a16="http://schemas.microsoft.com/office/drawing/2014/main" id="{0F4B01AF-E496-413C-9E04-8325C20E2922}"/>
              </a:ext>
            </a:extLst>
          </p:cNvPr>
          <p:cNvPicPr>
            <a:picLocks noChangeAspect="1"/>
          </p:cNvPicPr>
          <p:nvPr/>
        </p:nvPicPr>
        <p:blipFill>
          <a:blip r:embed="rId3"/>
          <a:stretch>
            <a:fillRect/>
          </a:stretch>
        </p:blipFill>
        <p:spPr>
          <a:xfrm>
            <a:off x="11090767" y="333203"/>
            <a:ext cx="653903" cy="593543"/>
          </a:xfrm>
          <a:prstGeom prst="rect">
            <a:avLst/>
          </a:prstGeom>
        </p:spPr>
      </p:pic>
    </p:spTree>
    <p:extLst>
      <p:ext uri="{BB962C8B-B14F-4D97-AF65-F5344CB8AC3E}">
        <p14:creationId xmlns:p14="http://schemas.microsoft.com/office/powerpoint/2010/main" val="1708569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85AC3F2-4394-4875-9DB5-CFA8A2E94E8C}"/>
              </a:ext>
            </a:extLst>
          </p:cNvPr>
          <p:cNvGrpSpPr/>
          <p:nvPr/>
        </p:nvGrpSpPr>
        <p:grpSpPr>
          <a:xfrm>
            <a:off x="-1" y="6459521"/>
            <a:ext cx="12192002" cy="398479"/>
            <a:chOff x="-1" y="6459521"/>
            <a:chExt cx="12192002" cy="398479"/>
          </a:xfrm>
        </p:grpSpPr>
        <p:sp>
          <p:nvSpPr>
            <p:cNvPr id="12" name="Rectangle 11">
              <a:extLst>
                <a:ext uri="{FF2B5EF4-FFF2-40B4-BE49-F238E27FC236}">
                  <a16:creationId xmlns:a16="http://schemas.microsoft.com/office/drawing/2014/main" id="{C6BE1B79-C292-4849-A27F-8DCBEE06D459}"/>
                </a:ext>
              </a:extLst>
            </p:cNvPr>
            <p:cNvSpPr/>
            <p:nvPr/>
          </p:nvSpPr>
          <p:spPr>
            <a:xfrm>
              <a:off x="-1" y="6459523"/>
              <a:ext cx="2437200" cy="398477"/>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C4D1F7E-4DBA-4001-9D31-C3AC6D68B061}"/>
                </a:ext>
              </a:extLst>
            </p:cNvPr>
            <p:cNvSpPr/>
            <p:nvPr/>
          </p:nvSpPr>
          <p:spPr>
            <a:xfrm>
              <a:off x="2437199" y="6459523"/>
              <a:ext cx="2437200" cy="398477"/>
            </a:xfrm>
            <a:prstGeom prst="rect">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1A9093B-EBC1-44EE-B42D-B7849A62A2ED}"/>
                </a:ext>
              </a:extLst>
            </p:cNvPr>
            <p:cNvSpPr/>
            <p:nvPr/>
          </p:nvSpPr>
          <p:spPr>
            <a:xfrm>
              <a:off x="4877400" y="6459523"/>
              <a:ext cx="2437200" cy="398477"/>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3623582-B448-45AA-BCF3-4C82DDA79EAC}"/>
                </a:ext>
              </a:extLst>
            </p:cNvPr>
            <p:cNvSpPr/>
            <p:nvPr/>
          </p:nvSpPr>
          <p:spPr>
            <a:xfrm>
              <a:off x="7317601" y="6459522"/>
              <a:ext cx="2437200" cy="398477"/>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ECF0044-44E2-44EE-80D5-F6B7D9763468}"/>
                </a:ext>
              </a:extLst>
            </p:cNvPr>
            <p:cNvSpPr/>
            <p:nvPr/>
          </p:nvSpPr>
          <p:spPr>
            <a:xfrm>
              <a:off x="9754801" y="6459521"/>
              <a:ext cx="2437200" cy="398477"/>
            </a:xfrm>
            <a:prstGeom prst="rect">
              <a:avLst/>
            </a:prstGeom>
            <a:solidFill>
              <a:srgbClr val="F05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Picture 18" descr="Shape&#10;&#10;Description automatically generated">
            <a:extLst>
              <a:ext uri="{FF2B5EF4-FFF2-40B4-BE49-F238E27FC236}">
                <a16:creationId xmlns:a16="http://schemas.microsoft.com/office/drawing/2014/main" id="{521AE49D-F8CF-4A1D-A101-F3A6CE15D268}"/>
              </a:ext>
            </a:extLst>
          </p:cNvPr>
          <p:cNvPicPr>
            <a:picLocks noChangeAspect="1"/>
          </p:cNvPicPr>
          <p:nvPr/>
        </p:nvPicPr>
        <p:blipFill>
          <a:blip r:embed="rId3"/>
          <a:stretch>
            <a:fillRect/>
          </a:stretch>
        </p:blipFill>
        <p:spPr>
          <a:xfrm>
            <a:off x="10229250" y="422850"/>
            <a:ext cx="1488302" cy="1350920"/>
          </a:xfrm>
          <a:prstGeom prst="rect">
            <a:avLst/>
          </a:prstGeom>
        </p:spPr>
      </p:pic>
      <p:sp>
        <p:nvSpPr>
          <p:cNvPr id="10" name="TextBox 9">
            <a:extLst>
              <a:ext uri="{FF2B5EF4-FFF2-40B4-BE49-F238E27FC236}">
                <a16:creationId xmlns:a16="http://schemas.microsoft.com/office/drawing/2014/main" id="{2968B630-8889-4A9C-8137-570B899D070F}"/>
              </a:ext>
            </a:extLst>
          </p:cNvPr>
          <p:cNvSpPr txBox="1"/>
          <p:nvPr/>
        </p:nvSpPr>
        <p:spPr>
          <a:xfrm>
            <a:off x="2437199" y="911996"/>
            <a:ext cx="6278362" cy="861774"/>
          </a:xfrm>
          <a:prstGeom prst="rect">
            <a:avLst/>
          </a:prstGeom>
          <a:noFill/>
        </p:spPr>
        <p:txBody>
          <a:bodyPr wrap="square" rtlCol="0">
            <a:spAutoFit/>
          </a:bodyPr>
          <a:lstStyle/>
          <a:p>
            <a:pPr algn="ctr"/>
            <a:r>
              <a:rPr lang="en-US" sz="3200" b="1" cap="all" dirty="0">
                <a:solidFill>
                  <a:srgbClr val="F05B7D"/>
                </a:solidFill>
                <a:latin typeface="+mj-lt"/>
              </a:rPr>
              <a:t>INTERNATIONAL CONTEXT (1)</a:t>
            </a:r>
          </a:p>
          <a:p>
            <a:endParaRPr lang="en-GB" dirty="0"/>
          </a:p>
        </p:txBody>
      </p:sp>
      <p:sp>
        <p:nvSpPr>
          <p:cNvPr id="18" name="TextBox 17">
            <a:extLst>
              <a:ext uri="{FF2B5EF4-FFF2-40B4-BE49-F238E27FC236}">
                <a16:creationId xmlns:a16="http://schemas.microsoft.com/office/drawing/2014/main" id="{3B74C007-2C09-4AF9-8DCF-33743DE0AAD6}"/>
              </a:ext>
            </a:extLst>
          </p:cNvPr>
          <p:cNvSpPr txBox="1"/>
          <p:nvPr/>
        </p:nvSpPr>
        <p:spPr>
          <a:xfrm>
            <a:off x="1775012" y="1692051"/>
            <a:ext cx="7853082" cy="6109365"/>
          </a:xfrm>
          <a:prstGeom prst="rect">
            <a:avLst/>
          </a:prstGeom>
          <a:noFill/>
        </p:spPr>
        <p:txBody>
          <a:bodyPr wrap="square">
            <a:spAutoFit/>
          </a:bodyPr>
          <a:lstStyle/>
          <a:p>
            <a:pPr marL="285750" indent="-285750">
              <a:spcAft>
                <a:spcPts val="800"/>
              </a:spcAft>
              <a:buClr>
                <a:srgbClr val="F05B7D"/>
              </a:buClr>
              <a:buSzPct val="75000"/>
              <a:buFont typeface="Wingdings" panose="05000000000000000000" pitchFamily="2" charset="2"/>
              <a:buChar char="q"/>
            </a:pPr>
            <a:r>
              <a:rPr lang="en-GB" sz="1800" b="0" i="0" u="none" strike="noStrike" dirty="0">
                <a:solidFill>
                  <a:srgbClr val="636466"/>
                </a:solidFill>
                <a:effectLst/>
                <a:latin typeface="+mj-lt"/>
              </a:rPr>
              <a:t>2024 UNESCO Global Media and Information Literacy Week. Proclaimed in 2019 as official by 193 countries globally.</a:t>
            </a:r>
          </a:p>
          <a:p>
            <a:pPr marL="285750" indent="-285750">
              <a:spcAft>
                <a:spcPts val="800"/>
              </a:spcAft>
              <a:buClr>
                <a:srgbClr val="F05B7D"/>
              </a:buClr>
              <a:buSzPct val="75000"/>
              <a:buFont typeface="Wingdings" panose="05000000000000000000" pitchFamily="2" charset="2"/>
              <a:buChar char="q"/>
            </a:pPr>
            <a:r>
              <a:rPr lang="en-GB" dirty="0">
                <a:solidFill>
                  <a:srgbClr val="636466"/>
                </a:solidFill>
                <a:latin typeface="+mj-lt"/>
              </a:rPr>
              <a:t>This year’s theme: ‘The new digital frontiers of information: Media and Information Literacy for public-interest information’. </a:t>
            </a:r>
          </a:p>
          <a:p>
            <a:pPr marL="285750" indent="-285750">
              <a:spcAft>
                <a:spcPts val="800"/>
              </a:spcAft>
              <a:buClr>
                <a:srgbClr val="F05B7D"/>
              </a:buClr>
              <a:buSzPct val="75000"/>
              <a:buFont typeface="Wingdings" panose="05000000000000000000" pitchFamily="2" charset="2"/>
              <a:buChar char="q"/>
            </a:pPr>
            <a:r>
              <a:rPr lang="en-GB" dirty="0">
                <a:solidFill>
                  <a:srgbClr val="636466"/>
                </a:solidFill>
                <a:latin typeface="+mj-lt"/>
              </a:rPr>
              <a:t>Digital campaign: hashtag#PostWithCare.</a:t>
            </a:r>
          </a:p>
          <a:p>
            <a:pPr marL="285750" indent="-285750">
              <a:spcAft>
                <a:spcPts val="800"/>
              </a:spcAft>
              <a:buClr>
                <a:srgbClr val="F05B7D"/>
              </a:buClr>
              <a:buSzPct val="75000"/>
              <a:buFont typeface="Wingdings" panose="05000000000000000000" pitchFamily="2" charset="2"/>
              <a:buChar char="q"/>
            </a:pPr>
            <a:r>
              <a:rPr lang="en-GB" dirty="0">
                <a:solidFill>
                  <a:srgbClr val="636466"/>
                </a:solidFill>
                <a:latin typeface="+mj-lt"/>
              </a:rPr>
              <a:t>Focus on content &amp; prosumer: user-consumer - producer.</a:t>
            </a:r>
          </a:p>
          <a:p>
            <a:pPr marL="285750" indent="-285750">
              <a:spcAft>
                <a:spcPts val="800"/>
              </a:spcAft>
              <a:buClr>
                <a:srgbClr val="F05B7D"/>
              </a:buClr>
              <a:buSzPct val="75000"/>
              <a:buFont typeface="Wingdings" panose="05000000000000000000" pitchFamily="2" charset="2"/>
              <a:buChar char="q"/>
            </a:pPr>
            <a:r>
              <a:rPr lang="en-GB" dirty="0">
                <a:solidFill>
                  <a:srgbClr val="636466"/>
                </a:solidFill>
                <a:latin typeface="+mj-lt"/>
              </a:rPr>
              <a:t>Trends and Challenges: G-AI, digital platforms, social media.</a:t>
            </a:r>
          </a:p>
          <a:p>
            <a:pPr marL="285750" indent="-285750">
              <a:spcAft>
                <a:spcPts val="800"/>
              </a:spcAft>
              <a:buClr>
                <a:srgbClr val="F05B7D"/>
              </a:buClr>
              <a:buSzPct val="75000"/>
              <a:buFont typeface="Wingdings" panose="05000000000000000000" pitchFamily="2" charset="2"/>
              <a:buChar char="q"/>
            </a:pPr>
            <a:r>
              <a:rPr lang="en-GB" dirty="0">
                <a:solidFill>
                  <a:srgbClr val="636466"/>
                </a:solidFill>
                <a:latin typeface="+mj-lt"/>
              </a:rPr>
              <a:t>New focus groups:</a:t>
            </a:r>
          </a:p>
          <a:p>
            <a:pPr marL="742950" lvl="1" indent="-285750">
              <a:spcAft>
                <a:spcPts val="800"/>
              </a:spcAft>
              <a:buClr>
                <a:srgbClr val="F05B7D"/>
              </a:buClr>
              <a:buSzPct val="100000"/>
              <a:buFont typeface="Wingdings" panose="05000000000000000000" pitchFamily="2" charset="2"/>
              <a:buChar char="§"/>
            </a:pPr>
            <a:r>
              <a:rPr lang="en-GB" sz="1400" dirty="0">
                <a:solidFill>
                  <a:srgbClr val="636466"/>
                </a:solidFill>
                <a:latin typeface="+mj-lt"/>
              </a:rPr>
              <a:t>Influencers - kid-</a:t>
            </a:r>
            <a:r>
              <a:rPr lang="en-GB" sz="1400" dirty="0" err="1">
                <a:solidFill>
                  <a:srgbClr val="636466"/>
                </a:solidFill>
                <a:latin typeface="+mj-lt"/>
              </a:rPr>
              <a:t>fluencers</a:t>
            </a:r>
            <a:r>
              <a:rPr lang="en-GB" sz="1400" dirty="0">
                <a:solidFill>
                  <a:srgbClr val="636466"/>
                </a:solidFill>
                <a:latin typeface="+mj-lt"/>
              </a:rPr>
              <a:t>.</a:t>
            </a:r>
          </a:p>
          <a:p>
            <a:pPr marL="742950" lvl="1" indent="-285750">
              <a:spcAft>
                <a:spcPts val="800"/>
              </a:spcAft>
              <a:buClr>
                <a:srgbClr val="F05B7D"/>
              </a:buClr>
              <a:buSzPct val="100000"/>
              <a:buFont typeface="Wingdings" panose="05000000000000000000" pitchFamily="2" charset="2"/>
              <a:buChar char="§"/>
            </a:pPr>
            <a:r>
              <a:rPr lang="en-GB" sz="1400" dirty="0">
                <a:solidFill>
                  <a:srgbClr val="636466"/>
                </a:solidFill>
                <a:latin typeface="+mj-lt"/>
              </a:rPr>
              <a:t>Digital content creators (UGC).</a:t>
            </a:r>
          </a:p>
          <a:p>
            <a:pPr marL="285750" indent="-285750">
              <a:spcAft>
                <a:spcPts val="800"/>
              </a:spcAft>
              <a:buClr>
                <a:srgbClr val="F05B7D"/>
              </a:buClr>
              <a:buSzPct val="75000"/>
              <a:buFont typeface="Wingdings" panose="05000000000000000000" pitchFamily="2" charset="2"/>
              <a:buChar char="q"/>
            </a:pPr>
            <a:r>
              <a:rPr lang="en-GB" dirty="0">
                <a:solidFill>
                  <a:srgbClr val="636466"/>
                </a:solidFill>
                <a:latin typeface="+mj-lt"/>
              </a:rPr>
              <a:t>New free online course: ‘Digital Content Creators and Journalists: How to Be a Trusted Voice Online’. Course date: 18 November - 15 December.</a:t>
            </a:r>
          </a:p>
          <a:p>
            <a:pPr marL="742950" lvl="1" indent="-285750">
              <a:spcAft>
                <a:spcPts val="800"/>
              </a:spcAft>
              <a:buClr>
                <a:srgbClr val="F05B7D"/>
              </a:buClr>
              <a:buSzPct val="100000"/>
              <a:buFont typeface="Wingdings" panose="05000000000000000000" pitchFamily="2" charset="2"/>
              <a:buChar char="§"/>
            </a:pPr>
            <a:r>
              <a:rPr lang="en-GB" sz="1400" dirty="0">
                <a:solidFill>
                  <a:srgbClr val="636466"/>
                </a:solidFill>
                <a:latin typeface="+mj-lt"/>
              </a:rPr>
              <a:t>Register now : </a:t>
            </a:r>
            <a:r>
              <a:rPr lang="en-GB" sz="1400" dirty="0">
                <a:solidFill>
                  <a:srgbClr val="FF0000"/>
                </a:solidFill>
                <a:latin typeface="+mj-lt"/>
                <a:hlinkClick r:id="rId4">
                  <a:extLst>
                    <a:ext uri="{A12FA001-AC4F-418D-AE19-62706E023703}">
                      <ahyp:hlinkClr xmlns:ahyp="http://schemas.microsoft.com/office/drawing/2018/hyperlinkcolor" val="tx"/>
                    </a:ext>
                  </a:extLst>
                </a:hlinkClick>
              </a:rPr>
              <a:t>https://bit.ly/3BVywHy</a:t>
            </a:r>
            <a:r>
              <a:rPr lang="en-GB" sz="1400" dirty="0">
                <a:solidFill>
                  <a:srgbClr val="FF0000"/>
                </a:solidFill>
                <a:latin typeface="+mj-lt"/>
              </a:rPr>
              <a:t>  </a:t>
            </a:r>
          </a:p>
          <a:p>
            <a:pPr marL="285750" indent="-285750">
              <a:spcAft>
                <a:spcPts val="800"/>
              </a:spcAft>
              <a:buClr>
                <a:srgbClr val="F05B7D"/>
              </a:buClr>
              <a:buSzPct val="75000"/>
              <a:buFont typeface="Wingdings" panose="05000000000000000000" pitchFamily="2" charset="2"/>
              <a:buChar char="q"/>
            </a:pPr>
            <a:endParaRPr lang="en-GB" dirty="0">
              <a:solidFill>
                <a:srgbClr val="636466"/>
              </a:solidFill>
              <a:latin typeface="+mj-lt"/>
            </a:endParaRPr>
          </a:p>
          <a:p>
            <a:pPr marL="285750" indent="-285750">
              <a:spcAft>
                <a:spcPts val="800"/>
              </a:spcAft>
              <a:buClr>
                <a:srgbClr val="F05B7D"/>
              </a:buClr>
              <a:buSzPct val="75000"/>
              <a:buFont typeface="Wingdings" panose="05000000000000000000" pitchFamily="2" charset="2"/>
              <a:buChar char="q"/>
            </a:pPr>
            <a:endParaRPr lang="en-GB" dirty="0">
              <a:solidFill>
                <a:srgbClr val="636466"/>
              </a:solidFill>
              <a:latin typeface="+mj-lt"/>
            </a:endParaRPr>
          </a:p>
          <a:p>
            <a:pPr marL="285750" indent="-285750">
              <a:spcAft>
                <a:spcPts val="600"/>
              </a:spcAft>
              <a:buSzPct val="75000"/>
              <a:buFont typeface="Wingdings" panose="05000000000000000000" pitchFamily="2" charset="2"/>
              <a:buChar char="q"/>
            </a:pPr>
            <a:endParaRPr lang="en-GB" dirty="0">
              <a:solidFill>
                <a:srgbClr val="636466"/>
              </a:solidFill>
            </a:endParaRPr>
          </a:p>
          <a:p>
            <a:pPr marL="285750" indent="-285750">
              <a:buFont typeface="Arial" panose="020B0604020202020204" pitchFamily="34" charset="0"/>
              <a:buChar char="•"/>
            </a:pPr>
            <a:endParaRPr lang="en-GB" dirty="0">
              <a:solidFill>
                <a:srgbClr val="636466"/>
              </a:solidFill>
            </a:endParaRPr>
          </a:p>
        </p:txBody>
      </p:sp>
      <p:pic>
        <p:nvPicPr>
          <p:cNvPr id="2050" name="Picture 2">
            <a:extLst>
              <a:ext uri="{FF2B5EF4-FFF2-40B4-BE49-F238E27FC236}">
                <a16:creationId xmlns:a16="http://schemas.microsoft.com/office/drawing/2014/main" id="{275E035D-DEE0-4266-9533-489F5A7BEB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9702" y="3827649"/>
            <a:ext cx="184785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462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85AC3F2-4394-4875-9DB5-CFA8A2E94E8C}"/>
              </a:ext>
            </a:extLst>
          </p:cNvPr>
          <p:cNvGrpSpPr/>
          <p:nvPr/>
        </p:nvGrpSpPr>
        <p:grpSpPr>
          <a:xfrm>
            <a:off x="-1" y="6459521"/>
            <a:ext cx="12192002" cy="398479"/>
            <a:chOff x="-1" y="6459521"/>
            <a:chExt cx="12192002" cy="398479"/>
          </a:xfrm>
        </p:grpSpPr>
        <p:sp>
          <p:nvSpPr>
            <p:cNvPr id="12" name="Rectangle 11">
              <a:extLst>
                <a:ext uri="{FF2B5EF4-FFF2-40B4-BE49-F238E27FC236}">
                  <a16:creationId xmlns:a16="http://schemas.microsoft.com/office/drawing/2014/main" id="{C6BE1B79-C292-4849-A27F-8DCBEE06D459}"/>
                </a:ext>
              </a:extLst>
            </p:cNvPr>
            <p:cNvSpPr/>
            <p:nvPr/>
          </p:nvSpPr>
          <p:spPr>
            <a:xfrm>
              <a:off x="-1" y="6459523"/>
              <a:ext cx="2437200" cy="398477"/>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C4D1F7E-4DBA-4001-9D31-C3AC6D68B061}"/>
                </a:ext>
              </a:extLst>
            </p:cNvPr>
            <p:cNvSpPr/>
            <p:nvPr/>
          </p:nvSpPr>
          <p:spPr>
            <a:xfrm>
              <a:off x="2437199" y="6459523"/>
              <a:ext cx="2437200" cy="398477"/>
            </a:xfrm>
            <a:prstGeom prst="rect">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1A9093B-EBC1-44EE-B42D-B7849A62A2ED}"/>
                </a:ext>
              </a:extLst>
            </p:cNvPr>
            <p:cNvSpPr/>
            <p:nvPr/>
          </p:nvSpPr>
          <p:spPr>
            <a:xfrm>
              <a:off x="4877400" y="6459523"/>
              <a:ext cx="2437200" cy="398477"/>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3623582-B448-45AA-BCF3-4C82DDA79EAC}"/>
                </a:ext>
              </a:extLst>
            </p:cNvPr>
            <p:cNvSpPr/>
            <p:nvPr/>
          </p:nvSpPr>
          <p:spPr>
            <a:xfrm>
              <a:off x="7317601" y="6459522"/>
              <a:ext cx="2437200" cy="398477"/>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ECF0044-44E2-44EE-80D5-F6B7D9763468}"/>
                </a:ext>
              </a:extLst>
            </p:cNvPr>
            <p:cNvSpPr/>
            <p:nvPr/>
          </p:nvSpPr>
          <p:spPr>
            <a:xfrm>
              <a:off x="9754801" y="6459521"/>
              <a:ext cx="2437200" cy="398477"/>
            </a:xfrm>
            <a:prstGeom prst="rect">
              <a:avLst/>
            </a:prstGeom>
            <a:solidFill>
              <a:srgbClr val="F05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Picture 18" descr="Shape&#10;&#10;Description automatically generated">
            <a:extLst>
              <a:ext uri="{FF2B5EF4-FFF2-40B4-BE49-F238E27FC236}">
                <a16:creationId xmlns:a16="http://schemas.microsoft.com/office/drawing/2014/main" id="{521AE49D-F8CF-4A1D-A101-F3A6CE15D268}"/>
              </a:ext>
            </a:extLst>
          </p:cNvPr>
          <p:cNvPicPr>
            <a:picLocks noChangeAspect="1"/>
          </p:cNvPicPr>
          <p:nvPr/>
        </p:nvPicPr>
        <p:blipFill>
          <a:blip r:embed="rId3"/>
          <a:stretch>
            <a:fillRect/>
          </a:stretch>
        </p:blipFill>
        <p:spPr>
          <a:xfrm>
            <a:off x="10229250" y="422850"/>
            <a:ext cx="1488302" cy="1350920"/>
          </a:xfrm>
          <a:prstGeom prst="rect">
            <a:avLst/>
          </a:prstGeom>
        </p:spPr>
      </p:pic>
      <p:sp>
        <p:nvSpPr>
          <p:cNvPr id="10" name="TextBox 9">
            <a:extLst>
              <a:ext uri="{FF2B5EF4-FFF2-40B4-BE49-F238E27FC236}">
                <a16:creationId xmlns:a16="http://schemas.microsoft.com/office/drawing/2014/main" id="{2968B630-8889-4A9C-8137-570B899D070F}"/>
              </a:ext>
            </a:extLst>
          </p:cNvPr>
          <p:cNvSpPr txBox="1"/>
          <p:nvPr/>
        </p:nvSpPr>
        <p:spPr>
          <a:xfrm>
            <a:off x="2437199" y="1098310"/>
            <a:ext cx="6278362" cy="861774"/>
          </a:xfrm>
          <a:prstGeom prst="rect">
            <a:avLst/>
          </a:prstGeom>
          <a:noFill/>
        </p:spPr>
        <p:txBody>
          <a:bodyPr wrap="square" rtlCol="0">
            <a:spAutoFit/>
          </a:bodyPr>
          <a:lstStyle/>
          <a:p>
            <a:pPr algn="ctr"/>
            <a:r>
              <a:rPr lang="en-US" sz="3200" b="1" cap="all" dirty="0">
                <a:solidFill>
                  <a:srgbClr val="F05B7D"/>
                </a:solidFill>
                <a:latin typeface="+mj-lt"/>
              </a:rPr>
              <a:t>InterNATIONAL CONTEXT (2)</a:t>
            </a:r>
          </a:p>
          <a:p>
            <a:endParaRPr lang="en-GB" dirty="0"/>
          </a:p>
        </p:txBody>
      </p:sp>
      <p:sp>
        <p:nvSpPr>
          <p:cNvPr id="18" name="TextBox 17">
            <a:extLst>
              <a:ext uri="{FF2B5EF4-FFF2-40B4-BE49-F238E27FC236}">
                <a16:creationId xmlns:a16="http://schemas.microsoft.com/office/drawing/2014/main" id="{3B74C007-2C09-4AF9-8DCF-33743DE0AAD6}"/>
              </a:ext>
            </a:extLst>
          </p:cNvPr>
          <p:cNvSpPr txBox="1"/>
          <p:nvPr/>
        </p:nvSpPr>
        <p:spPr>
          <a:xfrm>
            <a:off x="1068731" y="1960992"/>
            <a:ext cx="5943600" cy="5124480"/>
          </a:xfrm>
          <a:prstGeom prst="rect">
            <a:avLst/>
          </a:prstGeom>
          <a:noFill/>
        </p:spPr>
        <p:txBody>
          <a:bodyPr wrap="square">
            <a:spAutoFit/>
          </a:bodyPr>
          <a:lstStyle/>
          <a:p>
            <a:pPr marL="285750" indent="-285750">
              <a:spcAft>
                <a:spcPts val="800"/>
              </a:spcAft>
              <a:buClr>
                <a:srgbClr val="F05B7D"/>
              </a:buClr>
              <a:buSzPct val="75000"/>
              <a:buFont typeface="Wingdings" panose="05000000000000000000" pitchFamily="2" charset="2"/>
              <a:buChar char="q"/>
            </a:pPr>
            <a:r>
              <a:rPr lang="en-GB" dirty="0">
                <a:solidFill>
                  <a:srgbClr val="636466"/>
                </a:solidFill>
              </a:rPr>
              <a:t>Released: 21 October 2024, EDMO.</a:t>
            </a:r>
          </a:p>
          <a:p>
            <a:pPr marL="285750" indent="-285750">
              <a:spcAft>
                <a:spcPts val="800"/>
              </a:spcAft>
              <a:buClr>
                <a:srgbClr val="F05B7D"/>
              </a:buClr>
              <a:buSzPct val="75000"/>
              <a:buFont typeface="Wingdings" panose="05000000000000000000" pitchFamily="2" charset="2"/>
              <a:buChar char="q"/>
            </a:pPr>
            <a:r>
              <a:rPr lang="en-GB" dirty="0">
                <a:solidFill>
                  <a:srgbClr val="636466"/>
                </a:solidFill>
              </a:rPr>
              <a:t>Available, free download: </a:t>
            </a:r>
            <a:r>
              <a:rPr lang="en-GB" dirty="0">
                <a:solidFill>
                  <a:srgbClr val="FF0000"/>
                </a:solidFill>
                <a:hlinkClick r:id="rId4">
                  <a:extLst>
                    <a:ext uri="{A12FA001-AC4F-418D-AE19-62706E023703}">
                      <ahyp:hlinkClr xmlns:ahyp="http://schemas.microsoft.com/office/drawing/2018/hyperlinkcolor" val="tx"/>
                    </a:ext>
                  </a:extLst>
                </a:hlinkClick>
              </a:rPr>
              <a:t>www.edmo.eu</a:t>
            </a:r>
            <a:r>
              <a:rPr lang="en-GB" dirty="0">
                <a:solidFill>
                  <a:srgbClr val="FF0000"/>
                </a:solidFill>
              </a:rPr>
              <a:t> </a:t>
            </a:r>
          </a:p>
          <a:p>
            <a:pPr marL="285750" indent="-285750">
              <a:spcAft>
                <a:spcPts val="800"/>
              </a:spcAft>
              <a:buClr>
                <a:srgbClr val="F05B7D"/>
              </a:buClr>
              <a:buSzPct val="75000"/>
              <a:buFont typeface="Wingdings" panose="05000000000000000000" pitchFamily="2" charset="2"/>
              <a:buChar char="q"/>
            </a:pPr>
            <a:r>
              <a:rPr lang="en-GB" dirty="0">
                <a:solidFill>
                  <a:srgbClr val="636466"/>
                </a:solidFill>
              </a:rPr>
              <a:t>Based on 12 Principles on the effectiveness of Media Literacy projects at the stages of:</a:t>
            </a:r>
          </a:p>
          <a:p>
            <a:pPr>
              <a:spcAft>
                <a:spcPts val="800"/>
              </a:spcAft>
              <a:buClr>
                <a:srgbClr val="F05B7D"/>
              </a:buClr>
              <a:buSzPct val="75000"/>
            </a:pPr>
            <a:r>
              <a:rPr lang="en-GB" dirty="0">
                <a:solidFill>
                  <a:srgbClr val="636466"/>
                </a:solidFill>
              </a:rPr>
              <a:t>	</a:t>
            </a:r>
            <a:r>
              <a:rPr lang="en-GB" sz="1400" dirty="0">
                <a:solidFill>
                  <a:srgbClr val="636466"/>
                </a:solidFill>
              </a:rPr>
              <a:t>a) development</a:t>
            </a:r>
          </a:p>
          <a:p>
            <a:pPr>
              <a:spcAft>
                <a:spcPts val="800"/>
              </a:spcAft>
              <a:buClr>
                <a:srgbClr val="F05B7D"/>
              </a:buClr>
              <a:buSzPct val="75000"/>
            </a:pPr>
            <a:r>
              <a:rPr lang="en-GB" sz="1400" dirty="0">
                <a:solidFill>
                  <a:srgbClr val="636466"/>
                </a:solidFill>
              </a:rPr>
              <a:t>	b) delivery</a:t>
            </a:r>
          </a:p>
          <a:p>
            <a:pPr>
              <a:spcAft>
                <a:spcPts val="800"/>
              </a:spcAft>
              <a:buClr>
                <a:srgbClr val="F05B7D"/>
              </a:buClr>
              <a:buSzPct val="75000"/>
            </a:pPr>
            <a:r>
              <a:rPr lang="en-GB" sz="1400" dirty="0">
                <a:solidFill>
                  <a:srgbClr val="636466"/>
                </a:solidFill>
              </a:rPr>
              <a:t>	c) review</a:t>
            </a:r>
          </a:p>
          <a:p>
            <a:pPr marL="285750" indent="-285750">
              <a:spcAft>
                <a:spcPts val="800"/>
              </a:spcAft>
              <a:buClr>
                <a:srgbClr val="F05B7D"/>
              </a:buClr>
              <a:buSzPct val="75000"/>
              <a:buFont typeface="Wingdings" panose="05000000000000000000" pitchFamily="2" charset="2"/>
              <a:buChar char="q"/>
            </a:pPr>
            <a:r>
              <a:rPr lang="en-GB" dirty="0">
                <a:solidFill>
                  <a:srgbClr val="636466"/>
                </a:solidFill>
              </a:rPr>
              <a:t>Aim: help increase the quality of media literacy across Europe.</a:t>
            </a:r>
          </a:p>
          <a:p>
            <a:pPr marL="285750" indent="-285750">
              <a:spcAft>
                <a:spcPts val="800"/>
              </a:spcAft>
              <a:buClr>
                <a:srgbClr val="F05B7D"/>
              </a:buClr>
              <a:buSzPct val="75000"/>
              <a:buFont typeface="Wingdings" panose="05000000000000000000" pitchFamily="2" charset="2"/>
              <a:buChar char="q"/>
            </a:pPr>
            <a:r>
              <a:rPr lang="en-GB" dirty="0">
                <a:solidFill>
                  <a:srgbClr val="636466"/>
                </a:solidFill>
              </a:rPr>
              <a:t>Target group: anyone involved in the development of media literacy initiatives, including civil society, educators, policy makers, those in the media or tech industries. </a:t>
            </a:r>
          </a:p>
          <a:p>
            <a:pPr marL="285750" indent="-285750">
              <a:spcAft>
                <a:spcPts val="800"/>
              </a:spcAft>
              <a:buClr>
                <a:srgbClr val="F05B7D"/>
              </a:buClr>
              <a:buSzPct val="75000"/>
              <a:buFont typeface="Wingdings" panose="05000000000000000000" pitchFamily="2" charset="2"/>
              <a:buChar char="q"/>
            </a:pPr>
            <a:endParaRPr lang="en-GB" dirty="0">
              <a:solidFill>
                <a:srgbClr val="636466"/>
              </a:solidFill>
            </a:endParaRPr>
          </a:p>
          <a:p>
            <a:pPr marL="285750" indent="-285750">
              <a:spcAft>
                <a:spcPts val="600"/>
              </a:spcAft>
              <a:buSzPct val="75000"/>
              <a:buFont typeface="Wingdings" panose="05000000000000000000" pitchFamily="2" charset="2"/>
              <a:buChar char="q"/>
            </a:pPr>
            <a:endParaRPr lang="en-GB" dirty="0">
              <a:solidFill>
                <a:srgbClr val="636466"/>
              </a:solidFill>
            </a:endParaRPr>
          </a:p>
          <a:p>
            <a:pPr marL="285750" indent="-285750">
              <a:buFont typeface="Arial" panose="020B0604020202020204" pitchFamily="34" charset="0"/>
              <a:buChar char="•"/>
            </a:pPr>
            <a:endParaRPr lang="en-GB" dirty="0">
              <a:solidFill>
                <a:srgbClr val="636466"/>
              </a:solidFill>
            </a:endParaRPr>
          </a:p>
        </p:txBody>
      </p:sp>
      <p:pic>
        <p:nvPicPr>
          <p:cNvPr id="1026" name="Picture 2">
            <a:extLst>
              <a:ext uri="{FF2B5EF4-FFF2-40B4-BE49-F238E27FC236}">
                <a16:creationId xmlns:a16="http://schemas.microsoft.com/office/drawing/2014/main" id="{9ABB2845-FC6A-480C-B20B-95D4FDD823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4600" y="2059604"/>
            <a:ext cx="3886400" cy="38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82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85AC3F2-4394-4875-9DB5-CFA8A2E94E8C}"/>
              </a:ext>
            </a:extLst>
          </p:cNvPr>
          <p:cNvGrpSpPr/>
          <p:nvPr/>
        </p:nvGrpSpPr>
        <p:grpSpPr>
          <a:xfrm>
            <a:off x="-1" y="6459521"/>
            <a:ext cx="12192002" cy="398479"/>
            <a:chOff x="-1" y="6459521"/>
            <a:chExt cx="12192002" cy="398479"/>
          </a:xfrm>
        </p:grpSpPr>
        <p:sp>
          <p:nvSpPr>
            <p:cNvPr id="12" name="Rectangle 11">
              <a:extLst>
                <a:ext uri="{FF2B5EF4-FFF2-40B4-BE49-F238E27FC236}">
                  <a16:creationId xmlns:a16="http://schemas.microsoft.com/office/drawing/2014/main" id="{C6BE1B79-C292-4849-A27F-8DCBEE06D459}"/>
                </a:ext>
              </a:extLst>
            </p:cNvPr>
            <p:cNvSpPr/>
            <p:nvPr/>
          </p:nvSpPr>
          <p:spPr>
            <a:xfrm>
              <a:off x="-1" y="6459523"/>
              <a:ext cx="2437200" cy="398477"/>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C4D1F7E-4DBA-4001-9D31-C3AC6D68B061}"/>
                </a:ext>
              </a:extLst>
            </p:cNvPr>
            <p:cNvSpPr/>
            <p:nvPr/>
          </p:nvSpPr>
          <p:spPr>
            <a:xfrm>
              <a:off x="2437199" y="6459523"/>
              <a:ext cx="2437200" cy="398477"/>
            </a:xfrm>
            <a:prstGeom prst="rect">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1A9093B-EBC1-44EE-B42D-B7849A62A2ED}"/>
                </a:ext>
              </a:extLst>
            </p:cNvPr>
            <p:cNvSpPr/>
            <p:nvPr/>
          </p:nvSpPr>
          <p:spPr>
            <a:xfrm>
              <a:off x="4877400" y="6459523"/>
              <a:ext cx="2437200" cy="398477"/>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3623582-B448-45AA-BCF3-4C82DDA79EAC}"/>
                </a:ext>
              </a:extLst>
            </p:cNvPr>
            <p:cNvSpPr/>
            <p:nvPr/>
          </p:nvSpPr>
          <p:spPr>
            <a:xfrm>
              <a:off x="7317601" y="6459522"/>
              <a:ext cx="2437200" cy="398477"/>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ECF0044-44E2-44EE-80D5-F6B7D9763468}"/>
                </a:ext>
              </a:extLst>
            </p:cNvPr>
            <p:cNvSpPr/>
            <p:nvPr/>
          </p:nvSpPr>
          <p:spPr>
            <a:xfrm>
              <a:off x="9754801" y="6459521"/>
              <a:ext cx="2437200" cy="398477"/>
            </a:xfrm>
            <a:prstGeom prst="rect">
              <a:avLst/>
            </a:prstGeom>
            <a:solidFill>
              <a:srgbClr val="F05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Picture 18" descr="Shape&#10;&#10;Description automatically generated">
            <a:extLst>
              <a:ext uri="{FF2B5EF4-FFF2-40B4-BE49-F238E27FC236}">
                <a16:creationId xmlns:a16="http://schemas.microsoft.com/office/drawing/2014/main" id="{521AE49D-F8CF-4A1D-A101-F3A6CE15D268}"/>
              </a:ext>
            </a:extLst>
          </p:cNvPr>
          <p:cNvPicPr>
            <a:picLocks noChangeAspect="1"/>
          </p:cNvPicPr>
          <p:nvPr/>
        </p:nvPicPr>
        <p:blipFill>
          <a:blip r:embed="rId3"/>
          <a:stretch>
            <a:fillRect/>
          </a:stretch>
        </p:blipFill>
        <p:spPr>
          <a:xfrm>
            <a:off x="10229250" y="422850"/>
            <a:ext cx="1488302" cy="1350920"/>
          </a:xfrm>
          <a:prstGeom prst="rect">
            <a:avLst/>
          </a:prstGeom>
        </p:spPr>
      </p:pic>
      <p:pic>
        <p:nvPicPr>
          <p:cNvPr id="18" name="Picture 17" descr="Winkelansicht einer mehrfarbigen Gebäudefassade">
            <a:extLst>
              <a:ext uri="{FF2B5EF4-FFF2-40B4-BE49-F238E27FC236}">
                <a16:creationId xmlns:a16="http://schemas.microsoft.com/office/drawing/2014/main" id="{5D0ABD7F-E9E8-44FB-BB3F-DBBA9D96C57C}"/>
              </a:ext>
            </a:extLst>
          </p:cNvPr>
          <p:cNvPicPr>
            <a:picLocks noChangeAspect="1"/>
          </p:cNvPicPr>
          <p:nvPr/>
        </p:nvPicPr>
        <p:blipFill rotWithShape="1">
          <a:blip r:embed="rId4"/>
          <a:srcRect l="9464" r="44731" b="9091"/>
          <a:stretch/>
        </p:blipFill>
        <p:spPr>
          <a:xfrm>
            <a:off x="0" y="0"/>
            <a:ext cx="4875900" cy="6459521"/>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10" name="TextBox 9">
            <a:extLst>
              <a:ext uri="{FF2B5EF4-FFF2-40B4-BE49-F238E27FC236}">
                <a16:creationId xmlns:a16="http://schemas.microsoft.com/office/drawing/2014/main" id="{8A28BB05-B404-46DD-A17A-DBDD3B4A706E}"/>
              </a:ext>
            </a:extLst>
          </p:cNvPr>
          <p:cNvSpPr txBox="1"/>
          <p:nvPr/>
        </p:nvSpPr>
        <p:spPr>
          <a:xfrm>
            <a:off x="3756572" y="1106374"/>
            <a:ext cx="6279247" cy="861774"/>
          </a:xfrm>
          <a:prstGeom prst="rect">
            <a:avLst/>
          </a:prstGeom>
          <a:noFill/>
        </p:spPr>
        <p:txBody>
          <a:bodyPr wrap="square" rtlCol="0">
            <a:spAutoFit/>
          </a:bodyPr>
          <a:lstStyle/>
          <a:p>
            <a:r>
              <a:rPr lang="en-US" sz="3200" b="1" cap="all" dirty="0">
                <a:solidFill>
                  <a:srgbClr val="F05B7D"/>
                </a:solidFill>
                <a:latin typeface="+mj-lt"/>
              </a:rPr>
              <a:t>Mila BACKGROUND</a:t>
            </a:r>
          </a:p>
          <a:p>
            <a:endParaRPr lang="en-GB" dirty="0"/>
          </a:p>
        </p:txBody>
      </p:sp>
      <p:sp>
        <p:nvSpPr>
          <p:cNvPr id="11" name="TextBox 10">
            <a:extLst>
              <a:ext uri="{FF2B5EF4-FFF2-40B4-BE49-F238E27FC236}">
                <a16:creationId xmlns:a16="http://schemas.microsoft.com/office/drawing/2014/main" id="{60DCAC93-B35E-4278-A117-4EE15FBA5EA0}"/>
              </a:ext>
            </a:extLst>
          </p:cNvPr>
          <p:cNvSpPr txBox="1"/>
          <p:nvPr/>
        </p:nvSpPr>
        <p:spPr>
          <a:xfrm>
            <a:off x="6690048" y="2659224"/>
            <a:ext cx="5509075" cy="24430375"/>
          </a:xfrm>
          <a:prstGeom prst="rtTriangle">
            <a:avLst/>
          </a:prstGeom>
          <a:noFill/>
        </p:spPr>
        <p:txBody>
          <a:bodyPr wrap="square" rtlCol="0">
            <a:spAutoFit/>
          </a:bodyPr>
          <a:lstStyle/>
          <a:p>
            <a:pPr algn="l" rtl="0" fontAlgn="base"/>
            <a:r>
              <a:rPr lang="en-US" sz="2400" b="1" i="1" dirty="0">
                <a:solidFill>
                  <a:srgbClr val="F05B7D"/>
                </a:solidFill>
                <a:effectLst/>
              </a:rPr>
              <a:t>Making sense of information and news</a:t>
            </a:r>
            <a:r>
              <a:rPr lang="en-US" sz="2400" b="1" i="0" dirty="0">
                <a:solidFill>
                  <a:srgbClr val="F05B7D"/>
                </a:solidFill>
                <a:effectLst/>
              </a:rPr>
              <a:t> </a:t>
            </a:r>
          </a:p>
          <a:p>
            <a:pPr algn="l" rtl="0" fontAlgn="base"/>
            <a:r>
              <a:rPr lang="en-US" sz="2400" b="0" i="0" dirty="0">
                <a:solidFill>
                  <a:srgbClr val="636466"/>
                </a:solidFill>
                <a:effectLst/>
              </a:rPr>
              <a:t>“</a:t>
            </a:r>
            <a:r>
              <a:rPr lang="en-GB" sz="2400" b="0" i="0" dirty="0">
                <a:solidFill>
                  <a:srgbClr val="636466"/>
                </a:solidFill>
                <a:effectLst/>
              </a:rPr>
              <a:t>Media and information literacy (MIL) is the ability to engage fully with media and information in our connected daily lives. It allows people to develop informed views and make good decisions about matters that affect them and about the world at large, with positive social consequences”.</a:t>
            </a:r>
          </a:p>
          <a:p>
            <a:pPr algn="l" rtl="0" fontAlgn="base"/>
            <a:r>
              <a:rPr lang="en-GB" sz="2400" dirty="0">
                <a:solidFill>
                  <a:srgbClr val="636466"/>
                </a:solidFill>
              </a:rPr>
              <a:t>(provisional MILA definition)</a:t>
            </a:r>
            <a:endParaRPr lang="en-GB" dirty="0"/>
          </a:p>
        </p:txBody>
      </p:sp>
      <p:sp>
        <p:nvSpPr>
          <p:cNvPr id="21" name="TextBox 20">
            <a:extLst>
              <a:ext uri="{FF2B5EF4-FFF2-40B4-BE49-F238E27FC236}">
                <a16:creationId xmlns:a16="http://schemas.microsoft.com/office/drawing/2014/main" id="{B14B7998-8D4F-47C3-8AA0-77A3AAC0F0E9}"/>
              </a:ext>
            </a:extLst>
          </p:cNvPr>
          <p:cNvSpPr txBox="1"/>
          <p:nvPr/>
        </p:nvSpPr>
        <p:spPr>
          <a:xfrm>
            <a:off x="4557876" y="1923059"/>
            <a:ext cx="6617549" cy="4370427"/>
          </a:xfrm>
          <a:prstGeom prst="rect">
            <a:avLst/>
          </a:prstGeom>
          <a:noFill/>
        </p:spPr>
        <p:txBody>
          <a:bodyPr wrap="square" rtlCol="0">
            <a:spAutoFit/>
          </a:bodyPr>
          <a:lstStyle/>
          <a:p>
            <a:pPr marL="285750" indent="-285750">
              <a:spcAft>
                <a:spcPts val="600"/>
              </a:spcAft>
              <a:buClr>
                <a:srgbClr val="F05B7D"/>
              </a:buClr>
              <a:buSzPct val="75000"/>
              <a:buFont typeface="Wingdings" panose="05000000000000000000" pitchFamily="2" charset="2"/>
              <a:buChar char="q"/>
            </a:pPr>
            <a:r>
              <a:rPr lang="en-GB" dirty="0">
                <a:solidFill>
                  <a:srgbClr val="636466"/>
                </a:solidFill>
              </a:rPr>
              <a:t>MILA is an independent collaborative initiative:</a:t>
            </a:r>
          </a:p>
          <a:p>
            <a:pPr marL="742950" lvl="1" indent="-285750">
              <a:spcAft>
                <a:spcPts val="600"/>
              </a:spcAft>
              <a:buClr>
                <a:srgbClr val="F05B7D"/>
              </a:buClr>
              <a:buSzPct val="100000"/>
              <a:buFont typeface="Wingdings" panose="05000000000000000000" pitchFamily="2" charset="2"/>
              <a:buChar char="§"/>
            </a:pPr>
            <a:r>
              <a:rPr lang="en-GB" sz="1400" b="1" dirty="0">
                <a:solidFill>
                  <a:srgbClr val="F05B7D"/>
                </a:solidFill>
              </a:rPr>
              <a:t>S</a:t>
            </a:r>
            <a:r>
              <a:rPr lang="en-GB" sz="1400" b="1" i="0" u="none" strike="noStrike" dirty="0">
                <a:solidFill>
                  <a:srgbClr val="F05B7D"/>
                </a:solidFill>
                <a:effectLst/>
              </a:rPr>
              <a:t>et up in October 2021, following the publication of the Online Media Literacy Strategy.</a:t>
            </a:r>
          </a:p>
          <a:p>
            <a:pPr marL="742950" lvl="1" indent="-285750">
              <a:spcAft>
                <a:spcPts val="600"/>
              </a:spcAft>
              <a:buClr>
                <a:srgbClr val="F05B7D"/>
              </a:buClr>
              <a:buSzPct val="100000"/>
              <a:buFont typeface="Wingdings" panose="05000000000000000000" pitchFamily="2" charset="2"/>
              <a:buChar char="§"/>
            </a:pPr>
            <a:r>
              <a:rPr lang="en-GB" sz="1400" b="1" dirty="0">
                <a:solidFill>
                  <a:srgbClr val="F05B7D"/>
                </a:solidFill>
              </a:rPr>
              <a:t>Registered as a charity in December 2023, now with 11 trustees.</a:t>
            </a:r>
          </a:p>
          <a:p>
            <a:pPr marL="285750" indent="-285750">
              <a:spcAft>
                <a:spcPts val="600"/>
              </a:spcAft>
              <a:buClr>
                <a:srgbClr val="F05B7D"/>
              </a:buClr>
              <a:buSzPct val="75000"/>
              <a:buFont typeface="Wingdings" panose="05000000000000000000" pitchFamily="2" charset="2"/>
              <a:buChar char="q"/>
            </a:pPr>
            <a:r>
              <a:rPr lang="en-GB" sz="1800" b="0" i="0" u="none" strike="noStrike" dirty="0">
                <a:solidFill>
                  <a:srgbClr val="636466"/>
                </a:solidFill>
                <a:effectLst/>
              </a:rPr>
              <a:t>One of the challenges identified in the Strategy is the lack of      cross-sector coordination and collaboration between the wide range of stakeholders in the UK. </a:t>
            </a:r>
          </a:p>
          <a:p>
            <a:pPr marL="285750" indent="-285750">
              <a:spcAft>
                <a:spcPts val="600"/>
              </a:spcAft>
              <a:buClr>
                <a:srgbClr val="F05B7D"/>
              </a:buClr>
              <a:buSzPct val="75000"/>
              <a:buFont typeface="Wingdings" panose="05000000000000000000" pitchFamily="2" charset="2"/>
              <a:buChar char="q"/>
            </a:pPr>
            <a:r>
              <a:rPr lang="en-GB" sz="1800" b="0" i="0" u="none" strike="noStrike" dirty="0">
                <a:solidFill>
                  <a:srgbClr val="636466"/>
                </a:solidFill>
                <a:effectLst/>
              </a:rPr>
              <a:t>MILA seeks to address this</a:t>
            </a:r>
            <a:r>
              <a:rPr lang="en-GB" dirty="0">
                <a:solidFill>
                  <a:srgbClr val="636466"/>
                </a:solidFill>
              </a:rPr>
              <a:t> through </a:t>
            </a:r>
            <a:r>
              <a:rPr lang="en-GB" sz="1800" b="0" i="0" u="none" strike="noStrike" dirty="0">
                <a:solidFill>
                  <a:srgbClr val="636466"/>
                </a:solidFill>
                <a:effectLst/>
              </a:rPr>
              <a:t>dialogue and partnerships, with the aim of: </a:t>
            </a:r>
          </a:p>
          <a:p>
            <a:pPr marL="742950" lvl="1" indent="-285750">
              <a:spcAft>
                <a:spcPts val="600"/>
              </a:spcAft>
              <a:buFont typeface="Wingdings" panose="05000000000000000000" pitchFamily="2" charset="2"/>
              <a:buChar char="§"/>
            </a:pPr>
            <a:r>
              <a:rPr lang="en-GB" sz="1400" b="1" dirty="0">
                <a:solidFill>
                  <a:srgbClr val="F05B7D"/>
                </a:solidFill>
              </a:rPr>
              <a:t>Developing the evidence base by fostering and contributing to research collaborations.</a:t>
            </a:r>
          </a:p>
          <a:p>
            <a:pPr marL="742950" lvl="1" indent="-285750">
              <a:spcAft>
                <a:spcPts val="600"/>
              </a:spcAft>
              <a:buFont typeface="Wingdings" panose="05000000000000000000" pitchFamily="2" charset="2"/>
              <a:buChar char="§"/>
            </a:pPr>
            <a:r>
              <a:rPr lang="en-GB" sz="1400" b="1" i="0" u="none" strike="noStrike" dirty="0">
                <a:solidFill>
                  <a:srgbClr val="F05B7D"/>
                </a:solidFill>
                <a:effectLst/>
              </a:rPr>
              <a:t>Encouraging the development of communities of practice from different sectors.</a:t>
            </a:r>
          </a:p>
          <a:p>
            <a:pPr marL="742950" lvl="1" indent="-285750">
              <a:spcAft>
                <a:spcPts val="600"/>
              </a:spcAft>
              <a:buFont typeface="Wingdings" panose="05000000000000000000" pitchFamily="2" charset="2"/>
              <a:buChar char="§"/>
            </a:pPr>
            <a:r>
              <a:rPr lang="en-GB" sz="1400" b="1" dirty="0">
                <a:solidFill>
                  <a:srgbClr val="F05B7D"/>
                </a:solidFill>
              </a:rPr>
              <a:t>Promoting and advocating for MIL, especially to influence public policy.</a:t>
            </a:r>
          </a:p>
          <a:p>
            <a:pPr marL="285750" indent="-285750" algn="l" rtl="0" fontAlgn="base">
              <a:buSzPct val="75000"/>
              <a:buFont typeface="Wingdings" panose="05000000000000000000" pitchFamily="2" charset="2"/>
              <a:buChar char="q"/>
            </a:pPr>
            <a:endParaRPr lang="en-GB" b="0" i="0" u="none" strike="noStrike" dirty="0">
              <a:solidFill>
                <a:srgbClr val="636466"/>
              </a:solidFill>
              <a:effectLst/>
            </a:endParaRPr>
          </a:p>
        </p:txBody>
      </p:sp>
    </p:spTree>
    <p:extLst>
      <p:ext uri="{BB962C8B-B14F-4D97-AF65-F5344CB8AC3E}">
        <p14:creationId xmlns:p14="http://schemas.microsoft.com/office/powerpoint/2010/main" val="4230926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85AC3F2-4394-4875-9DB5-CFA8A2E94E8C}"/>
              </a:ext>
            </a:extLst>
          </p:cNvPr>
          <p:cNvGrpSpPr/>
          <p:nvPr/>
        </p:nvGrpSpPr>
        <p:grpSpPr>
          <a:xfrm>
            <a:off x="-1" y="6459521"/>
            <a:ext cx="12192002" cy="398479"/>
            <a:chOff x="-1" y="6459521"/>
            <a:chExt cx="12192002" cy="398479"/>
          </a:xfrm>
        </p:grpSpPr>
        <p:sp>
          <p:nvSpPr>
            <p:cNvPr id="12" name="Rectangle 11">
              <a:extLst>
                <a:ext uri="{FF2B5EF4-FFF2-40B4-BE49-F238E27FC236}">
                  <a16:creationId xmlns:a16="http://schemas.microsoft.com/office/drawing/2014/main" id="{C6BE1B79-C292-4849-A27F-8DCBEE06D459}"/>
                </a:ext>
              </a:extLst>
            </p:cNvPr>
            <p:cNvSpPr/>
            <p:nvPr/>
          </p:nvSpPr>
          <p:spPr>
            <a:xfrm>
              <a:off x="-1" y="6459523"/>
              <a:ext cx="2437200" cy="398477"/>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C4D1F7E-4DBA-4001-9D31-C3AC6D68B061}"/>
                </a:ext>
              </a:extLst>
            </p:cNvPr>
            <p:cNvSpPr/>
            <p:nvPr/>
          </p:nvSpPr>
          <p:spPr>
            <a:xfrm>
              <a:off x="2437199" y="6459523"/>
              <a:ext cx="2437200" cy="398477"/>
            </a:xfrm>
            <a:prstGeom prst="rect">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1A9093B-EBC1-44EE-B42D-B7849A62A2ED}"/>
                </a:ext>
              </a:extLst>
            </p:cNvPr>
            <p:cNvSpPr/>
            <p:nvPr/>
          </p:nvSpPr>
          <p:spPr>
            <a:xfrm>
              <a:off x="4877400" y="6459523"/>
              <a:ext cx="2437200" cy="398477"/>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3623582-B448-45AA-BCF3-4C82DDA79EAC}"/>
                </a:ext>
              </a:extLst>
            </p:cNvPr>
            <p:cNvSpPr/>
            <p:nvPr/>
          </p:nvSpPr>
          <p:spPr>
            <a:xfrm>
              <a:off x="7317601" y="6459522"/>
              <a:ext cx="2437200" cy="398477"/>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ECF0044-44E2-44EE-80D5-F6B7D9763468}"/>
                </a:ext>
              </a:extLst>
            </p:cNvPr>
            <p:cNvSpPr/>
            <p:nvPr/>
          </p:nvSpPr>
          <p:spPr>
            <a:xfrm>
              <a:off x="9754801" y="6459521"/>
              <a:ext cx="2437200" cy="398477"/>
            </a:xfrm>
            <a:prstGeom prst="rect">
              <a:avLst/>
            </a:prstGeom>
            <a:solidFill>
              <a:srgbClr val="F05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Picture 18" descr="Shape&#10;&#10;Description automatically generated">
            <a:extLst>
              <a:ext uri="{FF2B5EF4-FFF2-40B4-BE49-F238E27FC236}">
                <a16:creationId xmlns:a16="http://schemas.microsoft.com/office/drawing/2014/main" id="{521AE49D-F8CF-4A1D-A101-F3A6CE15D268}"/>
              </a:ext>
            </a:extLst>
          </p:cNvPr>
          <p:cNvPicPr>
            <a:picLocks noChangeAspect="1"/>
          </p:cNvPicPr>
          <p:nvPr/>
        </p:nvPicPr>
        <p:blipFill>
          <a:blip r:embed="rId3"/>
          <a:stretch>
            <a:fillRect/>
          </a:stretch>
        </p:blipFill>
        <p:spPr>
          <a:xfrm>
            <a:off x="10229250" y="422850"/>
            <a:ext cx="1488302" cy="1350920"/>
          </a:xfrm>
          <a:prstGeom prst="rect">
            <a:avLst/>
          </a:prstGeom>
        </p:spPr>
      </p:pic>
      <p:sp>
        <p:nvSpPr>
          <p:cNvPr id="10" name="TextBox 9">
            <a:extLst>
              <a:ext uri="{FF2B5EF4-FFF2-40B4-BE49-F238E27FC236}">
                <a16:creationId xmlns:a16="http://schemas.microsoft.com/office/drawing/2014/main" id="{2968B630-8889-4A9C-8137-570B899D070F}"/>
              </a:ext>
            </a:extLst>
          </p:cNvPr>
          <p:cNvSpPr txBox="1"/>
          <p:nvPr/>
        </p:nvSpPr>
        <p:spPr>
          <a:xfrm>
            <a:off x="1484852" y="890918"/>
            <a:ext cx="7441035" cy="584775"/>
          </a:xfrm>
          <a:prstGeom prst="rect">
            <a:avLst/>
          </a:prstGeom>
          <a:noFill/>
        </p:spPr>
        <p:txBody>
          <a:bodyPr wrap="square" rtlCol="0">
            <a:spAutoFit/>
          </a:bodyPr>
          <a:lstStyle/>
          <a:p>
            <a:pPr algn="ctr"/>
            <a:r>
              <a:rPr lang="en-US" sz="3200" b="1" cap="all" dirty="0">
                <a:solidFill>
                  <a:srgbClr val="F05B7D"/>
                </a:solidFill>
                <a:latin typeface="+mj-lt"/>
              </a:rPr>
              <a:t>MILA’S APPROACH TO DATE</a:t>
            </a:r>
            <a:endParaRPr lang="en-GB" dirty="0"/>
          </a:p>
        </p:txBody>
      </p:sp>
      <p:sp>
        <p:nvSpPr>
          <p:cNvPr id="18" name="TextBox 17">
            <a:extLst>
              <a:ext uri="{FF2B5EF4-FFF2-40B4-BE49-F238E27FC236}">
                <a16:creationId xmlns:a16="http://schemas.microsoft.com/office/drawing/2014/main" id="{3B74C007-2C09-4AF9-8DCF-33743DE0AAD6}"/>
              </a:ext>
            </a:extLst>
          </p:cNvPr>
          <p:cNvSpPr txBox="1"/>
          <p:nvPr/>
        </p:nvSpPr>
        <p:spPr>
          <a:xfrm>
            <a:off x="1484852" y="1773770"/>
            <a:ext cx="7441035" cy="4524315"/>
          </a:xfrm>
          <a:prstGeom prst="rect">
            <a:avLst/>
          </a:prstGeom>
          <a:noFill/>
        </p:spPr>
        <p:txBody>
          <a:bodyPr wrap="square">
            <a:spAutoFit/>
          </a:bodyPr>
          <a:lstStyle/>
          <a:p>
            <a:pPr marL="285750" indent="-285750">
              <a:spcBef>
                <a:spcPts val="800"/>
              </a:spcBef>
              <a:buClr>
                <a:srgbClr val="F05B7D"/>
              </a:buClr>
              <a:buSzPct val="75000"/>
              <a:buFont typeface="Wingdings" panose="05000000000000000000" pitchFamily="2" charset="2"/>
              <a:buChar char="q"/>
            </a:pPr>
            <a:r>
              <a:rPr lang="en-GB" dirty="0">
                <a:solidFill>
                  <a:srgbClr val="636466"/>
                </a:solidFill>
              </a:rPr>
              <a:t>To date, MILA’s focus has been on </a:t>
            </a:r>
            <a:r>
              <a:rPr lang="en-GB" b="1" dirty="0">
                <a:solidFill>
                  <a:srgbClr val="F05B7D"/>
                </a:solidFill>
              </a:rPr>
              <a:t>building links </a:t>
            </a:r>
            <a:r>
              <a:rPr lang="en-GB" dirty="0">
                <a:solidFill>
                  <a:srgbClr val="636466"/>
                </a:solidFill>
              </a:rPr>
              <a:t>with a range of players covering education, libraries, academia, public and regulatory bodies, journalism, policy-making, advocacy groups, etc.</a:t>
            </a:r>
          </a:p>
          <a:p>
            <a:pPr marL="742950" lvl="1" indent="-285750">
              <a:spcBef>
                <a:spcPts val="800"/>
              </a:spcBef>
              <a:buClr>
                <a:srgbClr val="F05B7D"/>
              </a:buClr>
              <a:buSzPct val="100000"/>
              <a:buFont typeface="Wingdings" panose="05000000000000000000" pitchFamily="2" charset="2"/>
              <a:buChar char="§"/>
            </a:pPr>
            <a:r>
              <a:rPr lang="en-GB" sz="1400" dirty="0">
                <a:solidFill>
                  <a:srgbClr val="636466"/>
                </a:solidFill>
              </a:rPr>
              <a:t>Over 300 individuals and organisations on our mailing list at present.</a:t>
            </a:r>
          </a:p>
          <a:p>
            <a:pPr marL="285750" indent="-285750">
              <a:spcBef>
                <a:spcPts val="800"/>
              </a:spcBef>
              <a:buClr>
                <a:srgbClr val="F05B7D"/>
              </a:buClr>
              <a:buSzPct val="75000"/>
              <a:buFont typeface="Wingdings" panose="05000000000000000000" pitchFamily="2" charset="2"/>
              <a:buChar char="q"/>
            </a:pPr>
            <a:r>
              <a:rPr lang="en-GB" dirty="0">
                <a:solidFill>
                  <a:srgbClr val="636466"/>
                </a:solidFill>
              </a:rPr>
              <a:t>It has funded one research project </a:t>
            </a:r>
            <a:r>
              <a:rPr lang="en-GB" b="1" dirty="0">
                <a:solidFill>
                  <a:srgbClr val="636466"/>
                </a:solidFill>
              </a:rPr>
              <a:t>– </a:t>
            </a:r>
            <a:r>
              <a:rPr lang="en-GB" dirty="0">
                <a:solidFill>
                  <a:srgbClr val="636466"/>
                </a:solidFill>
              </a:rPr>
              <a:t>a review of </a:t>
            </a:r>
            <a:r>
              <a:rPr lang="en-GB" b="1" dirty="0">
                <a:solidFill>
                  <a:srgbClr val="F05B7D"/>
                </a:solidFill>
                <a:hlinkClick r:id="rId4">
                  <a:extLst>
                    <a:ext uri="{A12FA001-AC4F-418D-AE19-62706E023703}">
                      <ahyp:hlinkClr xmlns:ahyp="http://schemas.microsoft.com/office/drawing/2018/hyperlinkcolor" val="tx"/>
                    </a:ext>
                  </a:extLst>
                </a:hlinkClick>
              </a:rPr>
              <a:t>evidence on IL and society</a:t>
            </a:r>
            <a:r>
              <a:rPr lang="en-GB" b="1" dirty="0">
                <a:solidFill>
                  <a:srgbClr val="F05B7D"/>
                </a:solidFill>
              </a:rPr>
              <a:t> </a:t>
            </a:r>
            <a:r>
              <a:rPr lang="en-GB" dirty="0">
                <a:solidFill>
                  <a:srgbClr val="636466"/>
                </a:solidFill>
              </a:rPr>
              <a:t>undertaken at Edinburgh Napier University.</a:t>
            </a:r>
          </a:p>
          <a:p>
            <a:pPr marL="285750" indent="-285750">
              <a:spcBef>
                <a:spcPts val="800"/>
              </a:spcBef>
              <a:buClr>
                <a:srgbClr val="F05B7D"/>
              </a:buClr>
              <a:buSzPct val="75000"/>
              <a:buFont typeface="Wingdings" panose="05000000000000000000" pitchFamily="2" charset="2"/>
              <a:buChar char="q"/>
            </a:pPr>
            <a:r>
              <a:rPr lang="en-GB" dirty="0">
                <a:solidFill>
                  <a:srgbClr val="636466"/>
                </a:solidFill>
              </a:rPr>
              <a:t>It has provided expert advice for a project on </a:t>
            </a:r>
            <a:r>
              <a:rPr lang="en-GB" b="1" dirty="0">
                <a:solidFill>
                  <a:srgbClr val="F05B7D"/>
                </a:solidFill>
                <a:hlinkClick r:id="rId5">
                  <a:extLst>
                    <a:ext uri="{A12FA001-AC4F-418D-AE19-62706E023703}">
                      <ahyp:hlinkClr xmlns:ahyp="http://schemas.microsoft.com/office/drawing/2018/hyperlinkcolor" val="tx"/>
                    </a:ext>
                  </a:extLst>
                </a:hlinkClick>
              </a:rPr>
              <a:t>evaluating ML with a Theory of Change</a:t>
            </a:r>
            <a:r>
              <a:rPr lang="en-GB" dirty="0">
                <a:solidFill>
                  <a:srgbClr val="636466"/>
                </a:solidFill>
              </a:rPr>
              <a:t>, undertaken at Bournemouth University.</a:t>
            </a:r>
          </a:p>
          <a:p>
            <a:pPr marL="285750" indent="-285750">
              <a:spcBef>
                <a:spcPts val="800"/>
              </a:spcBef>
              <a:buClr>
                <a:srgbClr val="F05B7D"/>
              </a:buClr>
              <a:buSzPct val="75000"/>
              <a:buFont typeface="Wingdings" panose="05000000000000000000" pitchFamily="2" charset="2"/>
              <a:buChar char="q"/>
            </a:pPr>
            <a:r>
              <a:rPr lang="en-GB" dirty="0">
                <a:solidFill>
                  <a:srgbClr val="636466"/>
                </a:solidFill>
              </a:rPr>
              <a:t>It has developed a </a:t>
            </a:r>
            <a:r>
              <a:rPr lang="en-GB" b="1" dirty="0">
                <a:solidFill>
                  <a:srgbClr val="F05B7D"/>
                </a:solidFill>
                <a:hlinkClick r:id="rId6">
                  <a:extLst>
                    <a:ext uri="{A12FA001-AC4F-418D-AE19-62706E023703}">
                      <ahyp:hlinkClr xmlns:ahyp="http://schemas.microsoft.com/office/drawing/2018/hyperlinkcolor" val="tx"/>
                    </a:ext>
                  </a:extLst>
                </a:hlinkClick>
              </a:rPr>
              <a:t>draft framework</a:t>
            </a:r>
            <a:r>
              <a:rPr lang="en-GB" b="1" dirty="0">
                <a:solidFill>
                  <a:srgbClr val="F05B7D"/>
                </a:solidFill>
              </a:rPr>
              <a:t> </a:t>
            </a:r>
            <a:r>
              <a:rPr lang="en-GB" dirty="0">
                <a:solidFill>
                  <a:srgbClr val="636466"/>
                </a:solidFill>
              </a:rPr>
              <a:t>to demonstrate what MIL means for people in everyday life and in various recognisable settings.</a:t>
            </a:r>
          </a:p>
          <a:p>
            <a:pPr marL="285750" indent="-285750">
              <a:spcBef>
                <a:spcPts val="800"/>
              </a:spcBef>
              <a:buClr>
                <a:srgbClr val="F05B7D"/>
              </a:buClr>
              <a:buSzPct val="75000"/>
              <a:buFont typeface="Wingdings" panose="05000000000000000000" pitchFamily="2" charset="2"/>
              <a:buChar char="q"/>
            </a:pPr>
            <a:r>
              <a:rPr lang="en-GB" dirty="0">
                <a:solidFill>
                  <a:srgbClr val="636466"/>
                </a:solidFill>
              </a:rPr>
              <a:t>MILA has provided input to the development of Ofcom’s Media Literacy Strategy.</a:t>
            </a:r>
          </a:p>
          <a:p>
            <a:pPr marL="285750" indent="-285750">
              <a:spcBef>
                <a:spcPts val="800"/>
              </a:spcBef>
              <a:buClr>
                <a:srgbClr val="F05B7D"/>
              </a:buClr>
              <a:buSzPct val="75000"/>
              <a:buFont typeface="Wingdings" panose="05000000000000000000" pitchFamily="2" charset="2"/>
              <a:buChar char="q"/>
            </a:pPr>
            <a:r>
              <a:rPr lang="en-GB" dirty="0">
                <a:solidFill>
                  <a:srgbClr val="636466"/>
                </a:solidFill>
              </a:rPr>
              <a:t>Outreach is essentially through the </a:t>
            </a:r>
            <a:r>
              <a:rPr lang="en-GB" b="1" dirty="0">
                <a:solidFill>
                  <a:srgbClr val="F05B7D"/>
                </a:solidFill>
                <a:hlinkClick r:id="rId7">
                  <a:extLst>
                    <a:ext uri="{A12FA001-AC4F-418D-AE19-62706E023703}">
                      <ahyp:hlinkClr xmlns:ahyp="http://schemas.microsoft.com/office/drawing/2018/hyperlinkcolor" val="tx"/>
                    </a:ext>
                  </a:extLst>
                </a:hlinkClick>
              </a:rPr>
              <a:t>website</a:t>
            </a:r>
            <a:r>
              <a:rPr lang="en-GB" dirty="0">
                <a:solidFill>
                  <a:srgbClr val="636466"/>
                </a:solidFill>
              </a:rPr>
              <a:t> and quarterly </a:t>
            </a:r>
            <a:r>
              <a:rPr lang="en-GB" b="1" dirty="0">
                <a:solidFill>
                  <a:srgbClr val="F05B7D"/>
                </a:solidFill>
                <a:hlinkClick r:id="rId8">
                  <a:extLst>
                    <a:ext uri="{A12FA001-AC4F-418D-AE19-62706E023703}">
                      <ahyp:hlinkClr xmlns:ahyp="http://schemas.microsoft.com/office/drawing/2018/hyperlinkcolor" val="tx"/>
                    </a:ext>
                  </a:extLst>
                </a:hlinkClick>
              </a:rPr>
              <a:t>newsletters</a:t>
            </a:r>
            <a:r>
              <a:rPr lang="en-GB" dirty="0">
                <a:solidFill>
                  <a:srgbClr val="636466"/>
                </a:solidFill>
              </a:rPr>
              <a:t>.</a:t>
            </a:r>
          </a:p>
          <a:p>
            <a:pPr marL="285750" indent="-285750">
              <a:buFont typeface="Arial" panose="020B0604020202020204" pitchFamily="34" charset="0"/>
              <a:buChar char="•"/>
            </a:pPr>
            <a:endParaRPr lang="en-GB" dirty="0">
              <a:solidFill>
                <a:srgbClr val="636466"/>
              </a:solidFill>
            </a:endParaRPr>
          </a:p>
        </p:txBody>
      </p:sp>
    </p:spTree>
    <p:extLst>
      <p:ext uri="{BB962C8B-B14F-4D97-AF65-F5344CB8AC3E}">
        <p14:creationId xmlns:p14="http://schemas.microsoft.com/office/powerpoint/2010/main" val="34525737"/>
      </p:ext>
    </p:extLst>
  </p:cSld>
  <p:clrMapOvr>
    <a:masterClrMapping/>
  </p:clrMapOvr>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stal_Presentation_TM33468121_Win32_JC_SL_v3" id="{EB91EBED-606F-4526-98F2-0BC37D122083}" vid="{0066A017-97AF-4FCB-BD31-68FEF3C011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3E84E3F0-7763-473A-A672-F70F538DA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9E3DC-63DC-4703-A1A6-A21819296CF6}">
  <ds:schemaRefs>
    <ds:schemaRef ds:uri="http://schemas.microsoft.com/sharepoint/v3/contenttype/forms"/>
  </ds:schemaRefs>
</ds:datastoreItem>
</file>

<file path=customXml/itemProps3.xml><?xml version="1.0" encoding="utf-8"?>
<ds:datastoreItem xmlns:ds="http://schemas.openxmlformats.org/officeDocument/2006/customXml" ds:itemID="{2D0C81F5-4E08-4068-8DC9-6D21305E57B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Coastal presentation</Template>
  <TotalTime>7217</TotalTime>
  <Words>1730</Words>
  <Application>Microsoft Office PowerPoint</Application>
  <PresentationFormat>Widescreen</PresentationFormat>
  <Paragraphs>162</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Segoe UI</vt:lpstr>
      <vt:lpstr>Segoe UI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INTEREST!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Stéphane Goldstein</dc:creator>
  <cp:lastModifiedBy>Stephane Goldstein</cp:lastModifiedBy>
  <cp:revision>6</cp:revision>
  <dcterms:created xsi:type="dcterms:W3CDTF">2022-04-26T15:56:19Z</dcterms:created>
  <dcterms:modified xsi:type="dcterms:W3CDTF">2024-11-13T22:20:31Z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